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3" r:id="rId5"/>
    <p:sldMasterId id="2147483704" r:id="rId6"/>
  </p:sldMasterIdLst>
  <p:notesMasterIdLst>
    <p:notesMasterId r:id="rId7"/>
  </p:notesMasterIdLst>
  <p:sldIdLst>
    <p:sldId id="256" r:id="rId8"/>
    <p:sldId id="257" r:id="rId9"/>
    <p:sldId id="258" r:id="rId10"/>
  </p:sldIdLst>
  <p:sldSz cy="5143500" cx="9144000"/>
  <p:notesSz cx="6858000" cy="9144000"/>
  <p:embeddedFontLst>
    <p:embeddedFont>
      <p:font typeface="Playfair Display Medium"/>
      <p:regular r:id="rId11"/>
      <p:bold r:id="rId12"/>
      <p:italic r:id="rId13"/>
      <p:boldItalic r:id="rId14"/>
    </p:embeddedFont>
    <p:embeddedFont>
      <p:font typeface="Inter"/>
      <p:regular r:id="rId15"/>
      <p:bold r:id="rId16"/>
      <p:italic r:id="rId17"/>
      <p:boldItalic r:id="rId18"/>
    </p:embeddedFont>
    <p:embeddedFont>
      <p:font typeface="Work Sans"/>
      <p:regular r:id="rId19"/>
      <p:bold r:id="rId20"/>
      <p:italic r:id="rId21"/>
      <p:boldItalic r:id="rId22"/>
    </p:embeddedFont>
    <p:embeddedFont>
      <p:font typeface="Helvetica Neue"/>
      <p:regular r:id="rId23"/>
      <p:bold r:id="rId24"/>
      <p:italic r:id="rId25"/>
      <p:boldItalic r:id="rId26"/>
    </p:embeddedFont>
    <p:embeddedFont>
      <p:font typeface="Barlow"/>
      <p:regular r:id="rId27"/>
      <p:bold r:id="rId28"/>
      <p:italic r:id="rId29"/>
      <p:boldItalic r:id="rId30"/>
    </p:embeddedFont>
    <p:embeddedFont>
      <p:font typeface="Space Grotesk"/>
      <p:regular r:id="rId31"/>
      <p:bold r:id="rId32"/>
    </p:embeddedFont>
    <p:embeddedFont>
      <p:font typeface="Inter Light"/>
      <p:regular r:id="rId33"/>
      <p:bold r:id="rId34"/>
      <p:italic r:id="rId35"/>
      <p:boldItalic r:id="rId36"/>
    </p:embeddedFont>
    <p:embeddedFont>
      <p:font typeface="Inter SemiBold"/>
      <p:regular r:id="rId37"/>
      <p:bold r:id="rId38"/>
      <p:italic r:id="rId39"/>
      <p:boldItalic r:id="rId40"/>
    </p:embeddedFont>
    <p:embeddedFont>
      <p:font typeface="Instrument Serif"/>
      <p:regular r:id="rId41"/>
      <p:italic r:id="rId42"/>
    </p:embeddedFont>
    <p:embeddedFont>
      <p:font typeface="Poppins"/>
      <p:regular r:id="rId43"/>
      <p:bold r:id="rId44"/>
      <p:italic r:id="rId45"/>
      <p:boldItalic r:id="rId46"/>
    </p:embeddedFont>
    <p:embeddedFont>
      <p:font typeface="Space Grotesk Medium"/>
      <p:regular r:id="rId47"/>
      <p:bold r:id="rId48"/>
    </p:embeddedFont>
    <p:embeddedFont>
      <p:font typeface="Poppins SemiBold"/>
      <p:regular r:id="rId49"/>
      <p:bold r:id="rId50"/>
      <p:italic r:id="rId51"/>
      <p:boldItalic r:id="rId52"/>
    </p:embeddedFont>
    <p:embeddedFont>
      <p:font typeface="Rubik"/>
      <p:regular r:id="rId53"/>
      <p:bold r:id="rId54"/>
      <p:italic r:id="rId55"/>
      <p:boldItalic r:id="rId56"/>
    </p:embeddedFont>
    <p:embeddedFont>
      <p:font typeface="Helvetica Neue Light"/>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3363876-2F70-4BFA-9E25-DD3AF47FC596}">
  <a:tblStyle styleId="{03363876-2F70-4BFA-9E25-DD3AF47FC59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terSemiBold-boldItalic.fntdata"/><Relationship Id="rId42" Type="http://schemas.openxmlformats.org/officeDocument/2006/relationships/font" Target="fonts/InstrumentSerif-italic.fntdata"/><Relationship Id="rId41" Type="http://schemas.openxmlformats.org/officeDocument/2006/relationships/font" Target="fonts/InstrumentSerif-regular.fntdata"/><Relationship Id="rId44" Type="http://schemas.openxmlformats.org/officeDocument/2006/relationships/font" Target="fonts/Poppins-bold.fntdata"/><Relationship Id="rId43" Type="http://schemas.openxmlformats.org/officeDocument/2006/relationships/font" Target="fonts/Poppins-regular.fntdata"/><Relationship Id="rId46" Type="http://schemas.openxmlformats.org/officeDocument/2006/relationships/font" Target="fonts/Poppins-boldItalic.fntdata"/><Relationship Id="rId45" Type="http://schemas.openxmlformats.org/officeDocument/2006/relationships/font" Target="fonts/Poppins-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SpaceGroteskMedium-bold.fntdata"/><Relationship Id="rId47" Type="http://schemas.openxmlformats.org/officeDocument/2006/relationships/font" Target="fonts/SpaceGroteskMedium-regular.fntdata"/><Relationship Id="rId49" Type="http://schemas.openxmlformats.org/officeDocument/2006/relationships/font" Target="fonts/PoppinsSemiBold-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SpaceGrotesk-regular.fntdata"/><Relationship Id="rId30" Type="http://schemas.openxmlformats.org/officeDocument/2006/relationships/font" Target="fonts/Barlow-boldItalic.fntdata"/><Relationship Id="rId33" Type="http://schemas.openxmlformats.org/officeDocument/2006/relationships/font" Target="fonts/InterLight-regular.fntdata"/><Relationship Id="rId32" Type="http://schemas.openxmlformats.org/officeDocument/2006/relationships/font" Target="fonts/SpaceGrotesk-bold.fntdata"/><Relationship Id="rId35" Type="http://schemas.openxmlformats.org/officeDocument/2006/relationships/font" Target="fonts/InterLight-italic.fntdata"/><Relationship Id="rId34" Type="http://schemas.openxmlformats.org/officeDocument/2006/relationships/font" Target="fonts/InterLight-bold.fntdata"/><Relationship Id="rId37" Type="http://schemas.openxmlformats.org/officeDocument/2006/relationships/font" Target="fonts/InterSemiBold-regular.fntdata"/><Relationship Id="rId36" Type="http://schemas.openxmlformats.org/officeDocument/2006/relationships/font" Target="fonts/InterLight-boldItalic.fntdata"/><Relationship Id="rId39" Type="http://schemas.openxmlformats.org/officeDocument/2006/relationships/font" Target="fonts/InterSemiBold-italic.fntdata"/><Relationship Id="rId38" Type="http://schemas.openxmlformats.org/officeDocument/2006/relationships/font" Target="fonts/InterSemiBold-bold.fntdata"/><Relationship Id="rId20" Type="http://schemas.openxmlformats.org/officeDocument/2006/relationships/font" Target="fonts/WorkSans-bold.fntdata"/><Relationship Id="rId22" Type="http://schemas.openxmlformats.org/officeDocument/2006/relationships/font" Target="fonts/WorkSans-boldItalic.fntdata"/><Relationship Id="rId21" Type="http://schemas.openxmlformats.org/officeDocument/2006/relationships/font" Target="fonts/WorkSans-italic.fntdata"/><Relationship Id="rId24" Type="http://schemas.openxmlformats.org/officeDocument/2006/relationships/font" Target="fonts/HelveticaNeue-bold.fntdata"/><Relationship Id="rId23" Type="http://schemas.openxmlformats.org/officeDocument/2006/relationships/font" Target="fonts/HelveticaNeue-regular.fntdata"/><Relationship Id="rId60" Type="http://schemas.openxmlformats.org/officeDocument/2006/relationships/font" Target="fonts/HelveticaNeueLight-boldItalic.fntdata"/><Relationship Id="rId26" Type="http://schemas.openxmlformats.org/officeDocument/2006/relationships/font" Target="fonts/HelveticaNeue-boldItalic.fntdata"/><Relationship Id="rId25" Type="http://schemas.openxmlformats.org/officeDocument/2006/relationships/font" Target="fonts/HelveticaNeue-italic.fntdata"/><Relationship Id="rId28" Type="http://schemas.openxmlformats.org/officeDocument/2006/relationships/font" Target="fonts/Barlow-bold.fntdata"/><Relationship Id="rId27" Type="http://schemas.openxmlformats.org/officeDocument/2006/relationships/font" Target="fonts/Barlow-regular.fntdata"/><Relationship Id="rId29" Type="http://schemas.openxmlformats.org/officeDocument/2006/relationships/font" Target="fonts/Barlow-italic.fntdata"/><Relationship Id="rId51" Type="http://schemas.openxmlformats.org/officeDocument/2006/relationships/font" Target="fonts/PoppinsSemiBold-italic.fntdata"/><Relationship Id="rId50" Type="http://schemas.openxmlformats.org/officeDocument/2006/relationships/font" Target="fonts/PoppinsSemiBold-bold.fntdata"/><Relationship Id="rId53" Type="http://schemas.openxmlformats.org/officeDocument/2006/relationships/font" Target="fonts/Rubik-regular.fntdata"/><Relationship Id="rId52" Type="http://schemas.openxmlformats.org/officeDocument/2006/relationships/font" Target="fonts/PoppinsSemiBold-boldItalic.fntdata"/><Relationship Id="rId11" Type="http://schemas.openxmlformats.org/officeDocument/2006/relationships/font" Target="fonts/PlayfairDisplayMedium-regular.fntdata"/><Relationship Id="rId55" Type="http://schemas.openxmlformats.org/officeDocument/2006/relationships/font" Target="fonts/Rubik-italic.fntdata"/><Relationship Id="rId10" Type="http://schemas.openxmlformats.org/officeDocument/2006/relationships/slide" Target="slides/slide3.xml"/><Relationship Id="rId54" Type="http://schemas.openxmlformats.org/officeDocument/2006/relationships/font" Target="fonts/Rubik-bold.fntdata"/><Relationship Id="rId13" Type="http://schemas.openxmlformats.org/officeDocument/2006/relationships/font" Target="fonts/PlayfairDisplayMedium-italic.fntdata"/><Relationship Id="rId57" Type="http://schemas.openxmlformats.org/officeDocument/2006/relationships/font" Target="fonts/HelveticaNeueLight-regular.fntdata"/><Relationship Id="rId12" Type="http://schemas.openxmlformats.org/officeDocument/2006/relationships/font" Target="fonts/PlayfairDisplayMedium-bold.fntdata"/><Relationship Id="rId56" Type="http://schemas.openxmlformats.org/officeDocument/2006/relationships/font" Target="fonts/Rubik-boldItalic.fntdata"/><Relationship Id="rId15" Type="http://schemas.openxmlformats.org/officeDocument/2006/relationships/font" Target="fonts/Inter-regular.fntdata"/><Relationship Id="rId59" Type="http://schemas.openxmlformats.org/officeDocument/2006/relationships/font" Target="fonts/HelveticaNeueLight-italic.fntdata"/><Relationship Id="rId14" Type="http://schemas.openxmlformats.org/officeDocument/2006/relationships/font" Target="fonts/PlayfairDisplayMedium-boldItalic.fntdata"/><Relationship Id="rId58" Type="http://schemas.openxmlformats.org/officeDocument/2006/relationships/font" Target="fonts/HelveticaNeueLight-bold.fntdata"/><Relationship Id="rId17" Type="http://schemas.openxmlformats.org/officeDocument/2006/relationships/font" Target="fonts/Inter-italic.fntdata"/><Relationship Id="rId16" Type="http://schemas.openxmlformats.org/officeDocument/2006/relationships/font" Target="fonts/Inter-bold.fntdata"/><Relationship Id="rId19" Type="http://schemas.openxmlformats.org/officeDocument/2006/relationships/font" Target="fonts/WorkSans-regular.fntdata"/><Relationship Id="rId18" Type="http://schemas.openxmlformats.org/officeDocument/2006/relationships/font" Target="fonts/Inter-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63e04cf4cb_0_4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363e04cf4cb_0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63e04cf4cb_0_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363e04cf4cb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63e04cf4cb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363e04cf4cb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idx="11" type="ftr"/>
          </p:nvPr>
        </p:nvSpPr>
        <p:spPr>
          <a:xfrm>
            <a:off x="3807047" y="4767263"/>
            <a:ext cx="4377600" cy="273900"/>
          </a:xfrm>
          <a:prstGeom prst="rect">
            <a:avLst/>
          </a:prstGeom>
          <a:noFill/>
          <a:ln>
            <a:noFill/>
          </a:ln>
        </p:spPr>
        <p:txBody>
          <a:bodyPr anchorCtr="0" anchor="b" bIns="45700" lIns="91425" spcFirstLastPara="1" rIns="91425" wrap="square" tIns="45700">
            <a:noAutofit/>
          </a:bodyPr>
          <a:lstStyle>
            <a:lvl1pPr lv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2" name="Google Shape;52;p13"/>
          <p:cNvSpPr txBox="1"/>
          <p:nvPr>
            <p:ph idx="12" type="sldNum"/>
          </p:nvPr>
        </p:nvSpPr>
        <p:spPr>
          <a:xfrm>
            <a:off x="8302847" y="4767263"/>
            <a:ext cx="384000" cy="273900"/>
          </a:xfrm>
          <a:prstGeom prst="rect">
            <a:avLst/>
          </a:prstGeom>
          <a:noFill/>
          <a:ln>
            <a:noFill/>
          </a:ln>
        </p:spPr>
        <p:txBody>
          <a:bodyPr anchorCtr="0" anchor="b" bIns="45700" lIns="91425" spcFirstLastPara="1" rIns="91425" wrap="square" tIns="45700">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bg>
      <p:bgPr>
        <a:solidFill>
          <a:schemeClr val="lt2"/>
        </a:solidFill>
      </p:bgPr>
    </p:bg>
    <p:spTree>
      <p:nvGrpSpPr>
        <p:cNvPr id="53" name="Shape 53"/>
        <p:cNvGrpSpPr/>
        <p:nvPr/>
      </p:nvGrpSpPr>
      <p:grpSpPr>
        <a:xfrm>
          <a:off x="0" y="0"/>
          <a:ext cx="0" cy="0"/>
          <a:chOff x="0" y="0"/>
          <a:chExt cx="0" cy="0"/>
        </a:xfrm>
      </p:grpSpPr>
      <p:sp>
        <p:nvSpPr>
          <p:cNvPr id="54" name="Google Shape;54;p14"/>
          <p:cNvSpPr txBox="1"/>
          <p:nvPr>
            <p:ph type="title"/>
          </p:nvPr>
        </p:nvSpPr>
        <p:spPr>
          <a:xfrm>
            <a:off x="300500" y="257525"/>
            <a:ext cx="5041800" cy="884700"/>
          </a:xfrm>
          <a:prstGeom prst="rect">
            <a:avLst/>
          </a:prstGeom>
          <a:noFill/>
          <a:ln>
            <a:noFill/>
          </a:ln>
        </p:spPr>
        <p:txBody>
          <a:bodyPr anchorCtr="0" anchor="t" bIns="68575" lIns="68575" spcFirstLastPara="1" rIns="68575" wrap="square" tIns="68575">
            <a:noAutofit/>
          </a:bodyPr>
          <a:lstStyle>
            <a:lvl1pPr lvl="0" marR="0" algn="l">
              <a:lnSpc>
                <a:spcPct val="100000"/>
              </a:lnSpc>
              <a:spcBef>
                <a:spcPts val="0"/>
              </a:spcBef>
              <a:spcAft>
                <a:spcPts val="0"/>
              </a:spcAft>
              <a:buClr>
                <a:schemeClr val="dk1"/>
              </a:buClr>
              <a:buSzPts val="2400"/>
              <a:buFont typeface="Calibri"/>
              <a:buNone/>
              <a:defRPr sz="2400">
                <a:solidFill>
                  <a:schemeClr val="dk1"/>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5" name="Google Shape;55;p14"/>
          <p:cNvSpPr txBox="1"/>
          <p:nvPr>
            <p:ph idx="2" type="title"/>
          </p:nvPr>
        </p:nvSpPr>
        <p:spPr>
          <a:xfrm>
            <a:off x="300500" y="990000"/>
            <a:ext cx="1866000" cy="489900"/>
          </a:xfrm>
          <a:prstGeom prst="rect">
            <a:avLst/>
          </a:prstGeom>
          <a:noFill/>
          <a:ln>
            <a:noFill/>
          </a:ln>
        </p:spPr>
        <p:txBody>
          <a:bodyPr anchorCtr="0" anchor="t" bIns="68575" lIns="68575" spcFirstLastPara="1" rIns="68575" wrap="square" tIns="68575">
            <a:noAutofit/>
          </a:bodyPr>
          <a:lstStyle>
            <a:lvl1pPr lvl="0" marR="0" algn="l">
              <a:lnSpc>
                <a:spcPct val="100000"/>
              </a:lnSpc>
              <a:spcBef>
                <a:spcPts val="0"/>
              </a:spcBef>
              <a:spcAft>
                <a:spcPts val="0"/>
              </a:spcAft>
              <a:buClr>
                <a:schemeClr val="dk1"/>
              </a:buClr>
              <a:buSzPts val="3300"/>
              <a:buFont typeface="Playfair Display Medium"/>
              <a:buNone/>
              <a:defRPr>
                <a:latin typeface="Playfair Display Medium"/>
                <a:ea typeface="Playfair Display Medium"/>
                <a:cs typeface="Playfair Display Medium"/>
                <a:sym typeface="Playfair Display Medium"/>
              </a:defRPr>
            </a:lvl1pPr>
            <a:lvl2pPr lvl="1">
              <a:spcBef>
                <a:spcPts val="0"/>
              </a:spcBef>
              <a:spcAft>
                <a:spcPts val="0"/>
              </a:spcAft>
              <a:buSzPts val="1600"/>
              <a:buFont typeface="Playfair Display Medium"/>
              <a:buNone/>
              <a:defRPr sz="1600">
                <a:latin typeface="Playfair Display Medium"/>
                <a:ea typeface="Playfair Display Medium"/>
                <a:cs typeface="Playfair Display Medium"/>
                <a:sym typeface="Playfair Display Medium"/>
              </a:defRPr>
            </a:lvl2pPr>
            <a:lvl3pPr lvl="2">
              <a:spcBef>
                <a:spcPts val="0"/>
              </a:spcBef>
              <a:spcAft>
                <a:spcPts val="0"/>
              </a:spcAft>
              <a:buSzPts val="1600"/>
              <a:buFont typeface="Playfair Display Medium"/>
              <a:buNone/>
              <a:defRPr sz="1600">
                <a:latin typeface="Playfair Display Medium"/>
                <a:ea typeface="Playfair Display Medium"/>
                <a:cs typeface="Playfair Display Medium"/>
                <a:sym typeface="Playfair Display Medium"/>
              </a:defRPr>
            </a:lvl3pPr>
            <a:lvl4pPr lvl="3">
              <a:spcBef>
                <a:spcPts val="0"/>
              </a:spcBef>
              <a:spcAft>
                <a:spcPts val="0"/>
              </a:spcAft>
              <a:buSzPts val="1600"/>
              <a:buFont typeface="Playfair Display Medium"/>
              <a:buNone/>
              <a:defRPr sz="1600">
                <a:latin typeface="Playfair Display Medium"/>
                <a:ea typeface="Playfair Display Medium"/>
                <a:cs typeface="Playfair Display Medium"/>
                <a:sym typeface="Playfair Display Medium"/>
              </a:defRPr>
            </a:lvl4pPr>
            <a:lvl5pPr lvl="4">
              <a:spcBef>
                <a:spcPts val="0"/>
              </a:spcBef>
              <a:spcAft>
                <a:spcPts val="0"/>
              </a:spcAft>
              <a:buSzPts val="1600"/>
              <a:buFont typeface="Playfair Display Medium"/>
              <a:buNone/>
              <a:defRPr sz="1600">
                <a:latin typeface="Playfair Display Medium"/>
                <a:ea typeface="Playfair Display Medium"/>
                <a:cs typeface="Playfair Display Medium"/>
                <a:sym typeface="Playfair Display Medium"/>
              </a:defRPr>
            </a:lvl5pPr>
            <a:lvl6pPr lvl="5">
              <a:spcBef>
                <a:spcPts val="0"/>
              </a:spcBef>
              <a:spcAft>
                <a:spcPts val="0"/>
              </a:spcAft>
              <a:buSzPts val="1600"/>
              <a:buFont typeface="Playfair Display Medium"/>
              <a:buNone/>
              <a:defRPr sz="1600">
                <a:latin typeface="Playfair Display Medium"/>
                <a:ea typeface="Playfair Display Medium"/>
                <a:cs typeface="Playfair Display Medium"/>
                <a:sym typeface="Playfair Display Medium"/>
              </a:defRPr>
            </a:lvl6pPr>
            <a:lvl7pPr lvl="6">
              <a:spcBef>
                <a:spcPts val="0"/>
              </a:spcBef>
              <a:spcAft>
                <a:spcPts val="0"/>
              </a:spcAft>
              <a:buSzPts val="1600"/>
              <a:buFont typeface="Playfair Display Medium"/>
              <a:buNone/>
              <a:defRPr sz="1600">
                <a:latin typeface="Playfair Display Medium"/>
                <a:ea typeface="Playfair Display Medium"/>
                <a:cs typeface="Playfair Display Medium"/>
                <a:sym typeface="Playfair Display Medium"/>
              </a:defRPr>
            </a:lvl7pPr>
            <a:lvl8pPr lvl="7">
              <a:spcBef>
                <a:spcPts val="0"/>
              </a:spcBef>
              <a:spcAft>
                <a:spcPts val="0"/>
              </a:spcAft>
              <a:buSzPts val="1600"/>
              <a:buFont typeface="Playfair Display Medium"/>
              <a:buNone/>
              <a:defRPr sz="1600">
                <a:latin typeface="Playfair Display Medium"/>
                <a:ea typeface="Playfair Display Medium"/>
                <a:cs typeface="Playfair Display Medium"/>
                <a:sym typeface="Playfair Display Medium"/>
              </a:defRPr>
            </a:lvl8pPr>
            <a:lvl9pPr lvl="8">
              <a:spcBef>
                <a:spcPts val="0"/>
              </a:spcBef>
              <a:spcAft>
                <a:spcPts val="0"/>
              </a:spcAft>
              <a:buSzPts val="1600"/>
              <a:buFont typeface="Playfair Display Medium"/>
              <a:buNone/>
              <a:defRPr sz="1600">
                <a:latin typeface="Playfair Display Medium"/>
                <a:ea typeface="Playfair Display Medium"/>
                <a:cs typeface="Playfair Display Medium"/>
                <a:sym typeface="Playfair Display Medium"/>
              </a:defRPr>
            </a:lvl9pPr>
          </a:lstStyle>
          <a:p/>
        </p:txBody>
      </p:sp>
      <p:sp>
        <p:nvSpPr>
          <p:cNvPr id="56" name="Google Shape;56;p14"/>
          <p:cNvSpPr txBox="1"/>
          <p:nvPr>
            <p:ph idx="3" type="title"/>
          </p:nvPr>
        </p:nvSpPr>
        <p:spPr>
          <a:xfrm>
            <a:off x="300500" y="1708525"/>
            <a:ext cx="1866000" cy="657900"/>
          </a:xfrm>
          <a:prstGeom prst="rect">
            <a:avLst/>
          </a:prstGeom>
          <a:noFill/>
          <a:ln>
            <a:noFill/>
          </a:ln>
        </p:spPr>
        <p:txBody>
          <a:bodyPr anchorCtr="0" anchor="t" bIns="68575" lIns="68575" spcFirstLastPara="1" rIns="68575" wrap="square" tIns="68575">
            <a:noAutofit/>
          </a:bodyPr>
          <a:lstStyle>
            <a:lvl1pPr lvl="0" marR="0" algn="l">
              <a:lnSpc>
                <a:spcPct val="100000"/>
              </a:lnSpc>
              <a:spcBef>
                <a:spcPts val="0"/>
              </a:spcBef>
              <a:spcAft>
                <a:spcPts val="0"/>
              </a:spcAft>
              <a:buClr>
                <a:schemeClr val="dk1"/>
              </a:buClr>
              <a:buSzPts val="3300"/>
              <a:buFont typeface="Helvetica Neue"/>
              <a:buNone/>
              <a:defRPr>
                <a:latin typeface="Helvetica Neue"/>
                <a:ea typeface="Helvetica Neue"/>
                <a:cs typeface="Helvetica Neue"/>
                <a:sym typeface="Helvetica Neue"/>
              </a:defRPr>
            </a:lvl1pPr>
            <a:lvl2pPr lvl="1">
              <a:spcBef>
                <a:spcPts val="600"/>
              </a:spcBef>
              <a:spcAft>
                <a:spcPts val="0"/>
              </a:spcAft>
              <a:buSzPts val="1400"/>
              <a:buFont typeface="Helvetica Neue"/>
              <a:buNone/>
              <a:defRPr>
                <a:latin typeface="Helvetica Neue"/>
                <a:ea typeface="Helvetica Neue"/>
                <a:cs typeface="Helvetica Neue"/>
                <a:sym typeface="Helvetica Neue"/>
              </a:defRPr>
            </a:lvl2pPr>
            <a:lvl3pPr lvl="2">
              <a:spcBef>
                <a:spcPts val="0"/>
              </a:spcBef>
              <a:spcAft>
                <a:spcPts val="0"/>
              </a:spcAft>
              <a:buSzPts val="1400"/>
              <a:buFont typeface="Helvetica Neue"/>
              <a:buNone/>
              <a:defRPr>
                <a:latin typeface="Helvetica Neue"/>
                <a:ea typeface="Helvetica Neue"/>
                <a:cs typeface="Helvetica Neue"/>
                <a:sym typeface="Helvetica Neue"/>
              </a:defRPr>
            </a:lvl3pPr>
            <a:lvl4pPr lvl="3">
              <a:spcBef>
                <a:spcPts val="0"/>
              </a:spcBef>
              <a:spcAft>
                <a:spcPts val="0"/>
              </a:spcAft>
              <a:buSzPts val="1400"/>
              <a:buFont typeface="Helvetica Neue"/>
              <a:buNone/>
              <a:defRPr>
                <a:latin typeface="Helvetica Neue"/>
                <a:ea typeface="Helvetica Neue"/>
                <a:cs typeface="Helvetica Neue"/>
                <a:sym typeface="Helvetica Neue"/>
              </a:defRPr>
            </a:lvl4pPr>
            <a:lvl5pPr lvl="4">
              <a:spcBef>
                <a:spcPts val="0"/>
              </a:spcBef>
              <a:spcAft>
                <a:spcPts val="0"/>
              </a:spcAft>
              <a:buSzPts val="1400"/>
              <a:buFont typeface="Helvetica Neue"/>
              <a:buNone/>
              <a:defRPr>
                <a:latin typeface="Helvetica Neue"/>
                <a:ea typeface="Helvetica Neue"/>
                <a:cs typeface="Helvetica Neue"/>
                <a:sym typeface="Helvetica Neue"/>
              </a:defRPr>
            </a:lvl5pPr>
            <a:lvl6pPr lvl="5">
              <a:spcBef>
                <a:spcPts val="0"/>
              </a:spcBef>
              <a:spcAft>
                <a:spcPts val="0"/>
              </a:spcAft>
              <a:buSzPts val="1400"/>
              <a:buFont typeface="Helvetica Neue"/>
              <a:buNone/>
              <a:defRPr>
                <a:latin typeface="Helvetica Neue"/>
                <a:ea typeface="Helvetica Neue"/>
                <a:cs typeface="Helvetica Neue"/>
                <a:sym typeface="Helvetica Neue"/>
              </a:defRPr>
            </a:lvl6pPr>
            <a:lvl7pPr lvl="6">
              <a:spcBef>
                <a:spcPts val="0"/>
              </a:spcBef>
              <a:spcAft>
                <a:spcPts val="0"/>
              </a:spcAft>
              <a:buSzPts val="1400"/>
              <a:buFont typeface="Helvetica Neue"/>
              <a:buNone/>
              <a:defRPr>
                <a:latin typeface="Helvetica Neue"/>
                <a:ea typeface="Helvetica Neue"/>
                <a:cs typeface="Helvetica Neue"/>
                <a:sym typeface="Helvetica Neue"/>
              </a:defRPr>
            </a:lvl7pPr>
            <a:lvl8pPr lvl="7">
              <a:spcBef>
                <a:spcPts val="0"/>
              </a:spcBef>
              <a:spcAft>
                <a:spcPts val="0"/>
              </a:spcAft>
              <a:buSzPts val="1400"/>
              <a:buFont typeface="Helvetica Neue"/>
              <a:buNone/>
              <a:defRPr>
                <a:latin typeface="Helvetica Neue"/>
                <a:ea typeface="Helvetica Neue"/>
                <a:cs typeface="Helvetica Neue"/>
                <a:sym typeface="Helvetica Neue"/>
              </a:defRPr>
            </a:lvl8pPr>
            <a:lvl9pPr lvl="8">
              <a:spcBef>
                <a:spcPts val="0"/>
              </a:spcBef>
              <a:spcAft>
                <a:spcPts val="0"/>
              </a:spcAft>
              <a:buSzPts val="1400"/>
              <a:buFont typeface="Helvetica Neue"/>
              <a:buNone/>
              <a:defRPr>
                <a:latin typeface="Helvetica Neue"/>
                <a:ea typeface="Helvetica Neue"/>
                <a:cs typeface="Helvetica Neue"/>
                <a:sym typeface="Helvetica Neue"/>
              </a:defRPr>
            </a:lvl9pPr>
          </a:lstStyle>
          <a:p/>
        </p:txBody>
      </p:sp>
      <p:sp>
        <p:nvSpPr>
          <p:cNvPr id="57" name="Google Shape;57;p14"/>
          <p:cNvSpPr txBox="1"/>
          <p:nvPr>
            <p:ph idx="4" type="title"/>
          </p:nvPr>
        </p:nvSpPr>
        <p:spPr>
          <a:xfrm>
            <a:off x="2166600" y="990000"/>
            <a:ext cx="3126600" cy="489900"/>
          </a:xfrm>
          <a:prstGeom prst="rect">
            <a:avLst/>
          </a:prstGeom>
          <a:noFill/>
          <a:ln>
            <a:noFill/>
          </a:ln>
        </p:spPr>
        <p:txBody>
          <a:bodyPr anchorCtr="0" anchor="t" bIns="68575" lIns="68575" spcFirstLastPara="1" rIns="68575" wrap="square" tIns="68575">
            <a:noAutofit/>
          </a:bodyPr>
          <a:lstStyle>
            <a:lvl1pPr lvl="0" marR="0" algn="l">
              <a:lnSpc>
                <a:spcPct val="100000"/>
              </a:lnSpc>
              <a:spcBef>
                <a:spcPts val="0"/>
              </a:spcBef>
              <a:spcAft>
                <a:spcPts val="0"/>
              </a:spcAft>
              <a:buClr>
                <a:schemeClr val="dk1"/>
              </a:buClr>
              <a:buSzPts val="3300"/>
              <a:buFont typeface="Playfair Display Medium"/>
              <a:buNone/>
              <a:defRPr>
                <a:latin typeface="Playfair Display Medium"/>
                <a:ea typeface="Playfair Display Medium"/>
                <a:cs typeface="Playfair Display Medium"/>
                <a:sym typeface="Playfair Display Medium"/>
              </a:defRPr>
            </a:lvl1pPr>
            <a:lvl2pPr lvl="1">
              <a:spcBef>
                <a:spcPts val="0"/>
              </a:spcBef>
              <a:spcAft>
                <a:spcPts val="0"/>
              </a:spcAft>
              <a:buSzPts val="1600"/>
              <a:buFont typeface="Playfair Display Medium"/>
              <a:buNone/>
              <a:defRPr sz="1600">
                <a:latin typeface="Playfair Display Medium"/>
                <a:ea typeface="Playfair Display Medium"/>
                <a:cs typeface="Playfair Display Medium"/>
                <a:sym typeface="Playfair Display Medium"/>
              </a:defRPr>
            </a:lvl2pPr>
            <a:lvl3pPr lvl="2">
              <a:spcBef>
                <a:spcPts val="0"/>
              </a:spcBef>
              <a:spcAft>
                <a:spcPts val="0"/>
              </a:spcAft>
              <a:buSzPts val="1600"/>
              <a:buFont typeface="Playfair Display Medium"/>
              <a:buNone/>
              <a:defRPr sz="1600">
                <a:latin typeface="Playfair Display Medium"/>
                <a:ea typeface="Playfair Display Medium"/>
                <a:cs typeface="Playfair Display Medium"/>
                <a:sym typeface="Playfair Display Medium"/>
              </a:defRPr>
            </a:lvl3pPr>
            <a:lvl4pPr lvl="3">
              <a:spcBef>
                <a:spcPts val="0"/>
              </a:spcBef>
              <a:spcAft>
                <a:spcPts val="0"/>
              </a:spcAft>
              <a:buSzPts val="1600"/>
              <a:buFont typeface="Playfair Display Medium"/>
              <a:buNone/>
              <a:defRPr sz="1600">
                <a:latin typeface="Playfair Display Medium"/>
                <a:ea typeface="Playfair Display Medium"/>
                <a:cs typeface="Playfair Display Medium"/>
                <a:sym typeface="Playfair Display Medium"/>
              </a:defRPr>
            </a:lvl4pPr>
            <a:lvl5pPr lvl="4">
              <a:spcBef>
                <a:spcPts val="0"/>
              </a:spcBef>
              <a:spcAft>
                <a:spcPts val="0"/>
              </a:spcAft>
              <a:buSzPts val="1600"/>
              <a:buFont typeface="Playfair Display Medium"/>
              <a:buNone/>
              <a:defRPr sz="1600">
                <a:latin typeface="Playfair Display Medium"/>
                <a:ea typeface="Playfair Display Medium"/>
                <a:cs typeface="Playfair Display Medium"/>
                <a:sym typeface="Playfair Display Medium"/>
              </a:defRPr>
            </a:lvl5pPr>
            <a:lvl6pPr lvl="5">
              <a:spcBef>
                <a:spcPts val="0"/>
              </a:spcBef>
              <a:spcAft>
                <a:spcPts val="0"/>
              </a:spcAft>
              <a:buSzPts val="1600"/>
              <a:buFont typeface="Playfair Display Medium"/>
              <a:buNone/>
              <a:defRPr sz="1600">
                <a:latin typeface="Playfair Display Medium"/>
                <a:ea typeface="Playfair Display Medium"/>
                <a:cs typeface="Playfair Display Medium"/>
                <a:sym typeface="Playfair Display Medium"/>
              </a:defRPr>
            </a:lvl6pPr>
            <a:lvl7pPr lvl="6">
              <a:spcBef>
                <a:spcPts val="0"/>
              </a:spcBef>
              <a:spcAft>
                <a:spcPts val="0"/>
              </a:spcAft>
              <a:buSzPts val="1600"/>
              <a:buFont typeface="Playfair Display Medium"/>
              <a:buNone/>
              <a:defRPr sz="1600">
                <a:latin typeface="Playfair Display Medium"/>
                <a:ea typeface="Playfair Display Medium"/>
                <a:cs typeface="Playfair Display Medium"/>
                <a:sym typeface="Playfair Display Medium"/>
              </a:defRPr>
            </a:lvl7pPr>
            <a:lvl8pPr lvl="7">
              <a:spcBef>
                <a:spcPts val="0"/>
              </a:spcBef>
              <a:spcAft>
                <a:spcPts val="0"/>
              </a:spcAft>
              <a:buSzPts val="1600"/>
              <a:buFont typeface="Playfair Display Medium"/>
              <a:buNone/>
              <a:defRPr sz="1600">
                <a:latin typeface="Playfair Display Medium"/>
                <a:ea typeface="Playfair Display Medium"/>
                <a:cs typeface="Playfair Display Medium"/>
                <a:sym typeface="Playfair Display Medium"/>
              </a:defRPr>
            </a:lvl8pPr>
            <a:lvl9pPr lvl="8">
              <a:spcBef>
                <a:spcPts val="0"/>
              </a:spcBef>
              <a:spcAft>
                <a:spcPts val="0"/>
              </a:spcAft>
              <a:buSzPts val="1600"/>
              <a:buFont typeface="Playfair Display Medium"/>
              <a:buNone/>
              <a:defRPr sz="1600">
                <a:latin typeface="Playfair Display Medium"/>
                <a:ea typeface="Playfair Display Medium"/>
                <a:cs typeface="Playfair Display Medium"/>
                <a:sym typeface="Playfair Display Medium"/>
              </a:defRPr>
            </a:lvl9pPr>
          </a:lstStyle>
          <a:p/>
        </p:txBody>
      </p:sp>
      <p:sp>
        <p:nvSpPr>
          <p:cNvPr id="58" name="Google Shape;58;p14"/>
          <p:cNvSpPr txBox="1"/>
          <p:nvPr>
            <p:ph idx="5" type="title"/>
          </p:nvPr>
        </p:nvSpPr>
        <p:spPr>
          <a:xfrm>
            <a:off x="2166600" y="1708526"/>
            <a:ext cx="3126600" cy="657900"/>
          </a:xfrm>
          <a:prstGeom prst="rect">
            <a:avLst/>
          </a:prstGeom>
          <a:noFill/>
          <a:ln>
            <a:noFill/>
          </a:ln>
        </p:spPr>
        <p:txBody>
          <a:bodyPr anchorCtr="0" anchor="t" bIns="68575" lIns="68575" spcFirstLastPara="1" rIns="68575" wrap="square" tIns="68575">
            <a:noAutofit/>
          </a:bodyPr>
          <a:lstStyle>
            <a:lvl1pPr lvl="0" marR="0" algn="l">
              <a:lnSpc>
                <a:spcPct val="100000"/>
              </a:lnSpc>
              <a:spcBef>
                <a:spcPts val="0"/>
              </a:spcBef>
              <a:spcAft>
                <a:spcPts val="0"/>
              </a:spcAft>
              <a:buClr>
                <a:schemeClr val="dk1"/>
              </a:buClr>
              <a:buSzPts val="3300"/>
              <a:buFont typeface="Helvetica Neue"/>
              <a:buNone/>
              <a:defRPr>
                <a:latin typeface="Helvetica Neue"/>
                <a:ea typeface="Helvetica Neue"/>
                <a:cs typeface="Helvetica Neue"/>
                <a:sym typeface="Helvetica Neue"/>
              </a:defRPr>
            </a:lvl1pPr>
            <a:lvl2pPr lvl="1">
              <a:spcBef>
                <a:spcPts val="600"/>
              </a:spcBef>
              <a:spcAft>
                <a:spcPts val="0"/>
              </a:spcAft>
              <a:buSzPts val="1400"/>
              <a:buFont typeface="Helvetica Neue"/>
              <a:buNone/>
              <a:defRPr>
                <a:latin typeface="Helvetica Neue"/>
                <a:ea typeface="Helvetica Neue"/>
                <a:cs typeface="Helvetica Neue"/>
                <a:sym typeface="Helvetica Neue"/>
              </a:defRPr>
            </a:lvl2pPr>
            <a:lvl3pPr lvl="2">
              <a:spcBef>
                <a:spcPts val="0"/>
              </a:spcBef>
              <a:spcAft>
                <a:spcPts val="0"/>
              </a:spcAft>
              <a:buSzPts val="1400"/>
              <a:buFont typeface="Helvetica Neue"/>
              <a:buNone/>
              <a:defRPr>
                <a:latin typeface="Helvetica Neue"/>
                <a:ea typeface="Helvetica Neue"/>
                <a:cs typeface="Helvetica Neue"/>
                <a:sym typeface="Helvetica Neue"/>
              </a:defRPr>
            </a:lvl3pPr>
            <a:lvl4pPr lvl="3">
              <a:spcBef>
                <a:spcPts val="0"/>
              </a:spcBef>
              <a:spcAft>
                <a:spcPts val="0"/>
              </a:spcAft>
              <a:buSzPts val="1400"/>
              <a:buFont typeface="Helvetica Neue"/>
              <a:buNone/>
              <a:defRPr>
                <a:latin typeface="Helvetica Neue"/>
                <a:ea typeface="Helvetica Neue"/>
                <a:cs typeface="Helvetica Neue"/>
                <a:sym typeface="Helvetica Neue"/>
              </a:defRPr>
            </a:lvl4pPr>
            <a:lvl5pPr lvl="4">
              <a:spcBef>
                <a:spcPts val="0"/>
              </a:spcBef>
              <a:spcAft>
                <a:spcPts val="0"/>
              </a:spcAft>
              <a:buSzPts val="1400"/>
              <a:buFont typeface="Helvetica Neue"/>
              <a:buNone/>
              <a:defRPr>
                <a:latin typeface="Helvetica Neue"/>
                <a:ea typeface="Helvetica Neue"/>
                <a:cs typeface="Helvetica Neue"/>
                <a:sym typeface="Helvetica Neue"/>
              </a:defRPr>
            </a:lvl5pPr>
            <a:lvl6pPr lvl="5">
              <a:spcBef>
                <a:spcPts val="0"/>
              </a:spcBef>
              <a:spcAft>
                <a:spcPts val="0"/>
              </a:spcAft>
              <a:buSzPts val="1400"/>
              <a:buFont typeface="Helvetica Neue"/>
              <a:buNone/>
              <a:defRPr>
                <a:latin typeface="Helvetica Neue"/>
                <a:ea typeface="Helvetica Neue"/>
                <a:cs typeface="Helvetica Neue"/>
                <a:sym typeface="Helvetica Neue"/>
              </a:defRPr>
            </a:lvl6pPr>
            <a:lvl7pPr lvl="6">
              <a:spcBef>
                <a:spcPts val="0"/>
              </a:spcBef>
              <a:spcAft>
                <a:spcPts val="0"/>
              </a:spcAft>
              <a:buSzPts val="1400"/>
              <a:buFont typeface="Helvetica Neue"/>
              <a:buNone/>
              <a:defRPr>
                <a:latin typeface="Helvetica Neue"/>
                <a:ea typeface="Helvetica Neue"/>
                <a:cs typeface="Helvetica Neue"/>
                <a:sym typeface="Helvetica Neue"/>
              </a:defRPr>
            </a:lvl7pPr>
            <a:lvl8pPr lvl="7">
              <a:spcBef>
                <a:spcPts val="0"/>
              </a:spcBef>
              <a:spcAft>
                <a:spcPts val="0"/>
              </a:spcAft>
              <a:buSzPts val="1400"/>
              <a:buFont typeface="Helvetica Neue"/>
              <a:buNone/>
              <a:defRPr>
                <a:latin typeface="Helvetica Neue"/>
                <a:ea typeface="Helvetica Neue"/>
                <a:cs typeface="Helvetica Neue"/>
                <a:sym typeface="Helvetica Neue"/>
              </a:defRPr>
            </a:lvl8pPr>
            <a:lvl9pPr lvl="8">
              <a:spcBef>
                <a:spcPts val="0"/>
              </a:spcBef>
              <a:spcAft>
                <a:spcPts val="0"/>
              </a:spcAft>
              <a:buSzPts val="1400"/>
              <a:buFont typeface="Helvetica Neue"/>
              <a:buNone/>
              <a:defRPr>
                <a:latin typeface="Helvetica Neue"/>
                <a:ea typeface="Helvetica Neue"/>
                <a:cs typeface="Helvetica Neue"/>
                <a:sym typeface="Helvetica Neue"/>
              </a:defRPr>
            </a:lvl9pPr>
          </a:lstStyle>
          <a:p/>
        </p:txBody>
      </p:sp>
      <p:sp>
        <p:nvSpPr>
          <p:cNvPr id="59" name="Google Shape;59;p14"/>
          <p:cNvSpPr txBox="1"/>
          <p:nvPr>
            <p:ph idx="6" type="title"/>
          </p:nvPr>
        </p:nvSpPr>
        <p:spPr>
          <a:xfrm>
            <a:off x="5293200" y="990000"/>
            <a:ext cx="3126600" cy="489900"/>
          </a:xfrm>
          <a:prstGeom prst="rect">
            <a:avLst/>
          </a:prstGeom>
          <a:noFill/>
          <a:ln>
            <a:noFill/>
          </a:ln>
        </p:spPr>
        <p:txBody>
          <a:bodyPr anchorCtr="0" anchor="t" bIns="68575" lIns="68575" spcFirstLastPara="1" rIns="68575" wrap="square" tIns="68575">
            <a:noAutofit/>
          </a:bodyPr>
          <a:lstStyle>
            <a:lvl1pPr lvl="0" marR="0" algn="l">
              <a:lnSpc>
                <a:spcPct val="100000"/>
              </a:lnSpc>
              <a:spcBef>
                <a:spcPts val="0"/>
              </a:spcBef>
              <a:spcAft>
                <a:spcPts val="0"/>
              </a:spcAft>
              <a:buClr>
                <a:schemeClr val="dk1"/>
              </a:buClr>
              <a:buSzPts val="3300"/>
              <a:buFont typeface="Playfair Display Medium"/>
              <a:buNone/>
              <a:defRPr>
                <a:latin typeface="Playfair Display Medium"/>
                <a:ea typeface="Playfair Display Medium"/>
                <a:cs typeface="Playfair Display Medium"/>
                <a:sym typeface="Playfair Display Medium"/>
              </a:defRPr>
            </a:lvl1pPr>
            <a:lvl2pPr lvl="1">
              <a:spcBef>
                <a:spcPts val="0"/>
              </a:spcBef>
              <a:spcAft>
                <a:spcPts val="0"/>
              </a:spcAft>
              <a:buSzPts val="1600"/>
              <a:buFont typeface="Playfair Display Medium"/>
              <a:buNone/>
              <a:defRPr sz="1600">
                <a:latin typeface="Playfair Display Medium"/>
                <a:ea typeface="Playfair Display Medium"/>
                <a:cs typeface="Playfair Display Medium"/>
                <a:sym typeface="Playfair Display Medium"/>
              </a:defRPr>
            </a:lvl2pPr>
            <a:lvl3pPr lvl="2">
              <a:spcBef>
                <a:spcPts val="0"/>
              </a:spcBef>
              <a:spcAft>
                <a:spcPts val="0"/>
              </a:spcAft>
              <a:buSzPts val="1600"/>
              <a:buFont typeface="Playfair Display Medium"/>
              <a:buNone/>
              <a:defRPr sz="1600">
                <a:latin typeface="Playfair Display Medium"/>
                <a:ea typeface="Playfair Display Medium"/>
                <a:cs typeface="Playfair Display Medium"/>
                <a:sym typeface="Playfair Display Medium"/>
              </a:defRPr>
            </a:lvl3pPr>
            <a:lvl4pPr lvl="3">
              <a:spcBef>
                <a:spcPts val="0"/>
              </a:spcBef>
              <a:spcAft>
                <a:spcPts val="0"/>
              </a:spcAft>
              <a:buSzPts val="1600"/>
              <a:buFont typeface="Playfair Display Medium"/>
              <a:buNone/>
              <a:defRPr sz="1600">
                <a:latin typeface="Playfair Display Medium"/>
                <a:ea typeface="Playfair Display Medium"/>
                <a:cs typeface="Playfair Display Medium"/>
                <a:sym typeface="Playfair Display Medium"/>
              </a:defRPr>
            </a:lvl4pPr>
            <a:lvl5pPr lvl="4">
              <a:spcBef>
                <a:spcPts val="0"/>
              </a:spcBef>
              <a:spcAft>
                <a:spcPts val="0"/>
              </a:spcAft>
              <a:buSzPts val="1600"/>
              <a:buFont typeface="Playfair Display Medium"/>
              <a:buNone/>
              <a:defRPr sz="1600">
                <a:latin typeface="Playfair Display Medium"/>
                <a:ea typeface="Playfair Display Medium"/>
                <a:cs typeface="Playfair Display Medium"/>
                <a:sym typeface="Playfair Display Medium"/>
              </a:defRPr>
            </a:lvl5pPr>
            <a:lvl6pPr lvl="5">
              <a:spcBef>
                <a:spcPts val="0"/>
              </a:spcBef>
              <a:spcAft>
                <a:spcPts val="0"/>
              </a:spcAft>
              <a:buSzPts val="1600"/>
              <a:buFont typeface="Playfair Display Medium"/>
              <a:buNone/>
              <a:defRPr sz="1600">
                <a:latin typeface="Playfair Display Medium"/>
                <a:ea typeface="Playfair Display Medium"/>
                <a:cs typeface="Playfair Display Medium"/>
                <a:sym typeface="Playfair Display Medium"/>
              </a:defRPr>
            </a:lvl6pPr>
            <a:lvl7pPr lvl="6">
              <a:spcBef>
                <a:spcPts val="0"/>
              </a:spcBef>
              <a:spcAft>
                <a:spcPts val="0"/>
              </a:spcAft>
              <a:buSzPts val="1600"/>
              <a:buFont typeface="Playfair Display Medium"/>
              <a:buNone/>
              <a:defRPr sz="1600">
                <a:latin typeface="Playfair Display Medium"/>
                <a:ea typeface="Playfair Display Medium"/>
                <a:cs typeface="Playfair Display Medium"/>
                <a:sym typeface="Playfair Display Medium"/>
              </a:defRPr>
            </a:lvl7pPr>
            <a:lvl8pPr lvl="7">
              <a:spcBef>
                <a:spcPts val="0"/>
              </a:spcBef>
              <a:spcAft>
                <a:spcPts val="0"/>
              </a:spcAft>
              <a:buSzPts val="1600"/>
              <a:buFont typeface="Playfair Display Medium"/>
              <a:buNone/>
              <a:defRPr sz="1600">
                <a:latin typeface="Playfair Display Medium"/>
                <a:ea typeface="Playfair Display Medium"/>
                <a:cs typeface="Playfair Display Medium"/>
                <a:sym typeface="Playfair Display Medium"/>
              </a:defRPr>
            </a:lvl8pPr>
            <a:lvl9pPr lvl="8">
              <a:spcBef>
                <a:spcPts val="0"/>
              </a:spcBef>
              <a:spcAft>
                <a:spcPts val="0"/>
              </a:spcAft>
              <a:buSzPts val="1600"/>
              <a:buFont typeface="Playfair Display Medium"/>
              <a:buNone/>
              <a:defRPr sz="1600">
                <a:latin typeface="Playfair Display Medium"/>
                <a:ea typeface="Playfair Display Medium"/>
                <a:cs typeface="Playfair Display Medium"/>
                <a:sym typeface="Playfair Display Medium"/>
              </a:defRPr>
            </a:lvl9pPr>
          </a:lstStyle>
          <a:p/>
        </p:txBody>
      </p:sp>
      <p:sp>
        <p:nvSpPr>
          <p:cNvPr id="60" name="Google Shape;60;p14"/>
          <p:cNvSpPr txBox="1"/>
          <p:nvPr>
            <p:ph idx="7" type="title"/>
          </p:nvPr>
        </p:nvSpPr>
        <p:spPr>
          <a:xfrm>
            <a:off x="5293200" y="1708526"/>
            <a:ext cx="3126600" cy="657900"/>
          </a:xfrm>
          <a:prstGeom prst="rect">
            <a:avLst/>
          </a:prstGeom>
          <a:noFill/>
          <a:ln>
            <a:noFill/>
          </a:ln>
        </p:spPr>
        <p:txBody>
          <a:bodyPr anchorCtr="0" anchor="t" bIns="68575" lIns="68575" spcFirstLastPara="1" rIns="68575" wrap="square" tIns="68575">
            <a:noAutofit/>
          </a:bodyPr>
          <a:lstStyle>
            <a:lvl1pPr lvl="0" marR="0" algn="l">
              <a:lnSpc>
                <a:spcPct val="100000"/>
              </a:lnSpc>
              <a:spcBef>
                <a:spcPts val="0"/>
              </a:spcBef>
              <a:spcAft>
                <a:spcPts val="0"/>
              </a:spcAft>
              <a:buClr>
                <a:schemeClr val="dk1"/>
              </a:buClr>
              <a:buSzPts val="3300"/>
              <a:buFont typeface="Helvetica Neue"/>
              <a:buNone/>
              <a:defRPr>
                <a:latin typeface="Helvetica Neue"/>
                <a:ea typeface="Helvetica Neue"/>
                <a:cs typeface="Helvetica Neue"/>
                <a:sym typeface="Helvetica Neue"/>
              </a:defRPr>
            </a:lvl1pPr>
            <a:lvl2pPr lvl="1">
              <a:spcBef>
                <a:spcPts val="600"/>
              </a:spcBef>
              <a:spcAft>
                <a:spcPts val="0"/>
              </a:spcAft>
              <a:buSzPts val="1400"/>
              <a:buFont typeface="Helvetica Neue"/>
              <a:buNone/>
              <a:defRPr>
                <a:latin typeface="Helvetica Neue"/>
                <a:ea typeface="Helvetica Neue"/>
                <a:cs typeface="Helvetica Neue"/>
                <a:sym typeface="Helvetica Neue"/>
              </a:defRPr>
            </a:lvl2pPr>
            <a:lvl3pPr lvl="2">
              <a:spcBef>
                <a:spcPts val="0"/>
              </a:spcBef>
              <a:spcAft>
                <a:spcPts val="0"/>
              </a:spcAft>
              <a:buSzPts val="1400"/>
              <a:buFont typeface="Helvetica Neue"/>
              <a:buNone/>
              <a:defRPr>
                <a:latin typeface="Helvetica Neue"/>
                <a:ea typeface="Helvetica Neue"/>
                <a:cs typeface="Helvetica Neue"/>
                <a:sym typeface="Helvetica Neue"/>
              </a:defRPr>
            </a:lvl3pPr>
            <a:lvl4pPr lvl="3">
              <a:spcBef>
                <a:spcPts val="0"/>
              </a:spcBef>
              <a:spcAft>
                <a:spcPts val="0"/>
              </a:spcAft>
              <a:buSzPts val="1400"/>
              <a:buFont typeface="Helvetica Neue"/>
              <a:buNone/>
              <a:defRPr>
                <a:latin typeface="Helvetica Neue"/>
                <a:ea typeface="Helvetica Neue"/>
                <a:cs typeface="Helvetica Neue"/>
                <a:sym typeface="Helvetica Neue"/>
              </a:defRPr>
            </a:lvl4pPr>
            <a:lvl5pPr lvl="4">
              <a:spcBef>
                <a:spcPts val="0"/>
              </a:spcBef>
              <a:spcAft>
                <a:spcPts val="0"/>
              </a:spcAft>
              <a:buSzPts val="1400"/>
              <a:buFont typeface="Helvetica Neue"/>
              <a:buNone/>
              <a:defRPr>
                <a:latin typeface="Helvetica Neue"/>
                <a:ea typeface="Helvetica Neue"/>
                <a:cs typeface="Helvetica Neue"/>
                <a:sym typeface="Helvetica Neue"/>
              </a:defRPr>
            </a:lvl5pPr>
            <a:lvl6pPr lvl="5">
              <a:spcBef>
                <a:spcPts val="0"/>
              </a:spcBef>
              <a:spcAft>
                <a:spcPts val="0"/>
              </a:spcAft>
              <a:buSzPts val="1400"/>
              <a:buFont typeface="Helvetica Neue"/>
              <a:buNone/>
              <a:defRPr>
                <a:latin typeface="Helvetica Neue"/>
                <a:ea typeface="Helvetica Neue"/>
                <a:cs typeface="Helvetica Neue"/>
                <a:sym typeface="Helvetica Neue"/>
              </a:defRPr>
            </a:lvl6pPr>
            <a:lvl7pPr lvl="6">
              <a:spcBef>
                <a:spcPts val="0"/>
              </a:spcBef>
              <a:spcAft>
                <a:spcPts val="0"/>
              </a:spcAft>
              <a:buSzPts val="1400"/>
              <a:buFont typeface="Helvetica Neue"/>
              <a:buNone/>
              <a:defRPr>
                <a:latin typeface="Helvetica Neue"/>
                <a:ea typeface="Helvetica Neue"/>
                <a:cs typeface="Helvetica Neue"/>
                <a:sym typeface="Helvetica Neue"/>
              </a:defRPr>
            </a:lvl7pPr>
            <a:lvl8pPr lvl="7">
              <a:spcBef>
                <a:spcPts val="0"/>
              </a:spcBef>
              <a:spcAft>
                <a:spcPts val="0"/>
              </a:spcAft>
              <a:buSzPts val="1400"/>
              <a:buFont typeface="Helvetica Neue"/>
              <a:buNone/>
              <a:defRPr>
                <a:latin typeface="Helvetica Neue"/>
                <a:ea typeface="Helvetica Neue"/>
                <a:cs typeface="Helvetica Neue"/>
                <a:sym typeface="Helvetica Neue"/>
              </a:defRPr>
            </a:lvl8pPr>
            <a:lvl9pPr lvl="8">
              <a:spcBef>
                <a:spcPts val="0"/>
              </a:spcBef>
              <a:spcAft>
                <a:spcPts val="0"/>
              </a:spcAft>
              <a:buSzPts val="1400"/>
              <a:buFont typeface="Helvetica Neue"/>
              <a:buNone/>
              <a:defRPr>
                <a:latin typeface="Helvetica Neue"/>
                <a:ea typeface="Helvetica Neue"/>
                <a:cs typeface="Helvetica Neue"/>
                <a:sym typeface="Helvetica Neu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copy">
  <p:cSld name="Title &amp; Subtitle copy">
    <p:bg>
      <p:bgPr>
        <a:solidFill>
          <a:srgbClr val="CEFD51"/>
        </a:solidFill>
      </p:bgPr>
    </p:bg>
    <p:spTree>
      <p:nvGrpSpPr>
        <p:cNvPr id="61" name="Shape 61"/>
        <p:cNvGrpSpPr/>
        <p:nvPr/>
      </p:nvGrpSpPr>
      <p:grpSpPr>
        <a:xfrm>
          <a:off x="0" y="0"/>
          <a:ext cx="0" cy="0"/>
          <a:chOff x="0" y="0"/>
          <a:chExt cx="0" cy="0"/>
        </a:xfrm>
      </p:grpSpPr>
      <p:sp>
        <p:nvSpPr>
          <p:cNvPr id="62" name="Google Shape;62;p15"/>
          <p:cNvSpPr txBox="1"/>
          <p:nvPr>
            <p:ph idx="12" type="sldNum"/>
          </p:nvPr>
        </p:nvSpPr>
        <p:spPr>
          <a:xfrm>
            <a:off x="4484637" y="4905375"/>
            <a:ext cx="170100" cy="157800"/>
          </a:xfrm>
          <a:prstGeom prst="rect">
            <a:avLst/>
          </a:prstGeom>
          <a:noFill/>
          <a:ln>
            <a:noFill/>
          </a:ln>
        </p:spPr>
        <p:txBody>
          <a:bodyPr anchorCtr="0" anchor="t" bIns="9525" lIns="9525" spcFirstLastPara="1" rIns="9525" wrap="square" tIns="9525">
            <a:spAutoFit/>
          </a:bodyPr>
          <a:lstStyle>
            <a:lvl1pPr indent="0" lvl="0" marL="0" algn="ctr">
              <a:lnSpc>
                <a:spcPct val="100000"/>
              </a:lnSpc>
              <a:spcBef>
                <a:spcPts val="0"/>
              </a:spcBef>
              <a:spcAft>
                <a:spcPts val="0"/>
              </a:spcAft>
              <a:buClr>
                <a:srgbClr val="000000"/>
              </a:buClr>
              <a:buSzPts val="5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5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5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5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5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5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5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5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5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solidFill>
          <a:srgbClr val="D0FF00"/>
        </a:solidFill>
      </p:bgPr>
    </p:bg>
    <p:spTree>
      <p:nvGrpSpPr>
        <p:cNvPr id="63" name="Shape 63"/>
        <p:cNvGrpSpPr/>
        <p:nvPr/>
      </p:nvGrpSpPr>
      <p:grpSpPr>
        <a:xfrm>
          <a:off x="0" y="0"/>
          <a:ext cx="0" cy="0"/>
          <a:chOff x="0" y="0"/>
          <a:chExt cx="0" cy="0"/>
        </a:xfrm>
      </p:grpSpPr>
      <p:sp>
        <p:nvSpPr>
          <p:cNvPr id="64" name="Google Shape;64;p1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Arial"/>
              <a:buNone/>
              <a:defRPr b="0" i="0" sz="4500">
                <a:latin typeface="Arial"/>
                <a:ea typeface="Arial"/>
                <a:cs typeface="Arial"/>
                <a:sym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5" name="Google Shape;65;p16"/>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6" name="Google Shape;66;p16"/>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7" name="Google Shape;67;p16"/>
          <p:cNvSpPr txBox="1"/>
          <p:nvPr>
            <p:ph idx="12" type="sldNum"/>
          </p:nvPr>
        </p:nvSpPr>
        <p:spPr>
          <a:xfrm>
            <a:off x="6457950" y="4767263"/>
            <a:ext cx="2057400" cy="273900"/>
          </a:xfrm>
          <a:prstGeom prst="rect">
            <a:avLst/>
          </a:prstGeom>
          <a:noFill/>
          <a:ln>
            <a:noFill/>
          </a:ln>
        </p:spPr>
        <p:txBody>
          <a:bodyPr anchorCtr="0" anchor="t" bIns="34275" lIns="68575" spcFirstLastPara="1" rIns="68575" wrap="square" tIns="34275">
            <a:normAutofit lnSpcReduction="10000"/>
          </a:bodyPr>
          <a:lstStyle>
            <a:lvl1pPr indent="0" lvl="0" marL="0" marR="0" algn="l">
              <a:spcBef>
                <a:spcPts val="0"/>
              </a:spcBef>
              <a:buNone/>
              <a:defRPr b="0" i="0" sz="1400" u="none" cap="none" strike="noStrike">
                <a:solidFill>
                  <a:schemeClr val="dk1"/>
                </a:solidFill>
                <a:latin typeface="Calibri"/>
                <a:ea typeface="Calibri"/>
                <a:cs typeface="Calibri"/>
                <a:sym typeface="Calibri"/>
              </a:defRPr>
            </a:lvl1pPr>
            <a:lvl2pPr indent="0" lvl="1" marL="0" marR="0" algn="l">
              <a:spcBef>
                <a:spcPts val="0"/>
              </a:spcBef>
              <a:buNone/>
              <a:defRPr b="0" i="0" sz="1400" u="none" cap="none" strike="noStrike">
                <a:solidFill>
                  <a:schemeClr val="dk1"/>
                </a:solidFill>
                <a:latin typeface="Calibri"/>
                <a:ea typeface="Calibri"/>
                <a:cs typeface="Calibri"/>
                <a:sym typeface="Calibri"/>
              </a:defRPr>
            </a:lvl2pPr>
            <a:lvl3pPr indent="0" lvl="2" marL="0" marR="0" algn="l">
              <a:spcBef>
                <a:spcPts val="0"/>
              </a:spcBef>
              <a:buNone/>
              <a:defRPr b="0" i="0" sz="1400" u="none" cap="none" strike="noStrike">
                <a:solidFill>
                  <a:schemeClr val="dk1"/>
                </a:solidFill>
                <a:latin typeface="Calibri"/>
                <a:ea typeface="Calibri"/>
                <a:cs typeface="Calibri"/>
                <a:sym typeface="Calibri"/>
              </a:defRPr>
            </a:lvl3pPr>
            <a:lvl4pPr indent="0" lvl="3" marL="0" marR="0" algn="l">
              <a:spcBef>
                <a:spcPts val="0"/>
              </a:spcBef>
              <a:buNone/>
              <a:defRPr b="0" i="0" sz="1400" u="none" cap="none" strike="noStrike">
                <a:solidFill>
                  <a:schemeClr val="dk1"/>
                </a:solidFill>
                <a:latin typeface="Calibri"/>
                <a:ea typeface="Calibri"/>
                <a:cs typeface="Calibri"/>
                <a:sym typeface="Calibri"/>
              </a:defRPr>
            </a:lvl4pPr>
            <a:lvl5pPr indent="0" lvl="4" marL="0" marR="0" algn="l">
              <a:spcBef>
                <a:spcPts val="0"/>
              </a:spcBef>
              <a:buNone/>
              <a:defRPr b="0" i="0" sz="1400" u="none" cap="none" strike="noStrike">
                <a:solidFill>
                  <a:schemeClr val="dk1"/>
                </a:solidFill>
                <a:latin typeface="Calibri"/>
                <a:ea typeface="Calibri"/>
                <a:cs typeface="Calibri"/>
                <a:sym typeface="Calibri"/>
              </a:defRPr>
            </a:lvl5pPr>
            <a:lvl6pPr indent="0" lvl="5" marL="0" marR="0" algn="l">
              <a:spcBef>
                <a:spcPts val="0"/>
              </a:spcBef>
              <a:buNone/>
              <a:defRPr b="0" i="0" sz="1400" u="none" cap="none" strike="noStrike">
                <a:solidFill>
                  <a:schemeClr val="dk1"/>
                </a:solidFill>
                <a:latin typeface="Calibri"/>
                <a:ea typeface="Calibri"/>
                <a:cs typeface="Calibri"/>
                <a:sym typeface="Calibri"/>
              </a:defRPr>
            </a:lvl6pPr>
            <a:lvl7pPr indent="0" lvl="6" marL="0" marR="0" algn="l">
              <a:spcBef>
                <a:spcPts val="0"/>
              </a:spcBef>
              <a:buNone/>
              <a:defRPr b="0" i="0" sz="1400" u="none" cap="none" strike="noStrike">
                <a:solidFill>
                  <a:schemeClr val="dk1"/>
                </a:solidFill>
                <a:latin typeface="Calibri"/>
                <a:ea typeface="Calibri"/>
                <a:cs typeface="Calibri"/>
                <a:sym typeface="Calibri"/>
              </a:defRPr>
            </a:lvl7pPr>
            <a:lvl8pPr indent="0" lvl="7" marL="0" marR="0" algn="l">
              <a:spcBef>
                <a:spcPts val="0"/>
              </a:spcBef>
              <a:buNone/>
              <a:defRPr b="0" i="0" sz="1400" u="none" cap="none" strike="noStrike">
                <a:solidFill>
                  <a:schemeClr val="dk1"/>
                </a:solidFill>
                <a:latin typeface="Calibri"/>
                <a:ea typeface="Calibri"/>
                <a:cs typeface="Calibri"/>
                <a:sym typeface="Calibri"/>
              </a:defRPr>
            </a:lvl8pPr>
            <a:lvl9pPr indent="0" lvl="8" marL="0" marR="0" algn="l">
              <a:spcBef>
                <a:spcPts val="0"/>
              </a:spcBef>
              <a:buNone/>
              <a:defRPr b="0" i="0" sz="14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pic>
        <p:nvPicPr>
          <p:cNvPr descr="Shape, icon, arrow&#10;&#10;Description automatically generated" id="68" name="Google Shape;68;p16"/>
          <p:cNvPicPr preferRelativeResize="0"/>
          <p:nvPr/>
        </p:nvPicPr>
        <p:blipFill rotWithShape="1">
          <a:blip r:embed="rId2">
            <a:alphaModFix/>
          </a:blip>
          <a:srcRect b="0" l="0" r="0" t="0"/>
          <a:stretch/>
        </p:blipFill>
        <p:spPr>
          <a:xfrm>
            <a:off x="1143000" y="-1916477"/>
            <a:ext cx="5829300" cy="1564196"/>
          </a:xfrm>
          <a:prstGeom prst="rect">
            <a:avLst/>
          </a:prstGeom>
          <a:noFill/>
          <a:ln>
            <a:noFill/>
          </a:ln>
        </p:spPr>
      </p:pic>
      <p:pic>
        <p:nvPicPr>
          <p:cNvPr descr="A picture containing text, ax, tool, clipart&#10;&#10;Description automatically generated" id="69" name="Google Shape;69;p16"/>
          <p:cNvPicPr preferRelativeResize="0"/>
          <p:nvPr/>
        </p:nvPicPr>
        <p:blipFill rotWithShape="1">
          <a:blip r:embed="rId3">
            <a:alphaModFix/>
          </a:blip>
          <a:srcRect b="0" l="0" r="0" t="0"/>
          <a:stretch/>
        </p:blipFill>
        <p:spPr>
          <a:xfrm>
            <a:off x="-472191" y="3724300"/>
            <a:ext cx="9803565" cy="2633611"/>
          </a:xfrm>
          <a:prstGeom prst="rect">
            <a:avLst/>
          </a:prstGeom>
          <a:noFill/>
          <a:ln>
            <a:noFill/>
          </a:ln>
        </p:spPr>
      </p:pic>
      <p:pic>
        <p:nvPicPr>
          <p:cNvPr descr="A picture containing icon&#10;&#10;Description automatically generated" id="70" name="Google Shape;70;p16"/>
          <p:cNvPicPr preferRelativeResize="0"/>
          <p:nvPr/>
        </p:nvPicPr>
        <p:blipFill rotWithShape="1">
          <a:blip r:embed="rId4">
            <a:alphaModFix/>
          </a:blip>
          <a:srcRect b="0" l="0" r="0" t="0"/>
          <a:stretch/>
        </p:blipFill>
        <p:spPr>
          <a:xfrm>
            <a:off x="1132148" y="841772"/>
            <a:ext cx="1095375" cy="257175"/>
          </a:xfrm>
          <a:prstGeom prst="rect">
            <a:avLst/>
          </a:prstGeom>
          <a:noFill/>
          <a:ln>
            <a:noFill/>
          </a:ln>
        </p:spPr>
      </p:pic>
      <p:sp>
        <p:nvSpPr>
          <p:cNvPr id="71" name="Google Shape;71;p16"/>
          <p:cNvSpPr txBox="1"/>
          <p:nvPr>
            <p:ph idx="1" type="subTitle"/>
          </p:nvPr>
        </p:nvSpPr>
        <p:spPr>
          <a:xfrm>
            <a:off x="1143000" y="2701529"/>
            <a:ext cx="6858000" cy="491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rgbClr val="000000"/>
              </a:buClr>
              <a:buSzPts val="1800"/>
              <a:buNone/>
              <a:defRPr sz="1800"/>
            </a:lvl1pPr>
            <a:lvl2pPr lvl="1" algn="ctr">
              <a:lnSpc>
                <a:spcPct val="90000"/>
              </a:lnSpc>
              <a:spcBef>
                <a:spcPts val="1200"/>
              </a:spcBef>
              <a:spcAft>
                <a:spcPts val="0"/>
              </a:spcAft>
              <a:buClr>
                <a:srgbClr val="000000"/>
              </a:buClr>
              <a:buSzPts val="1500"/>
              <a:buNone/>
              <a:defRPr sz="1500"/>
            </a:lvl2pPr>
            <a:lvl3pPr lvl="2" algn="ctr">
              <a:lnSpc>
                <a:spcPct val="90000"/>
              </a:lnSpc>
              <a:spcBef>
                <a:spcPts val="1200"/>
              </a:spcBef>
              <a:spcAft>
                <a:spcPts val="0"/>
              </a:spcAft>
              <a:buClr>
                <a:srgbClr val="000000"/>
              </a:buClr>
              <a:buSzPts val="1400"/>
              <a:buNone/>
              <a:defRPr sz="1400"/>
            </a:lvl3pPr>
            <a:lvl4pPr lvl="3" algn="ctr">
              <a:lnSpc>
                <a:spcPct val="90000"/>
              </a:lnSpc>
              <a:spcBef>
                <a:spcPts val="1200"/>
              </a:spcBef>
              <a:spcAft>
                <a:spcPts val="0"/>
              </a:spcAft>
              <a:buClr>
                <a:srgbClr val="000000"/>
              </a:buClr>
              <a:buSzPts val="1200"/>
              <a:buNone/>
              <a:defRPr sz="1200"/>
            </a:lvl4pPr>
            <a:lvl5pPr lvl="4" algn="ctr">
              <a:lnSpc>
                <a:spcPct val="90000"/>
              </a:lnSpc>
              <a:spcBef>
                <a:spcPts val="1200"/>
              </a:spcBef>
              <a:spcAft>
                <a:spcPts val="0"/>
              </a:spcAft>
              <a:buClr>
                <a:srgbClr val="000000"/>
              </a:buClr>
              <a:buSzPts val="1200"/>
              <a:buNone/>
              <a:defRPr sz="1200"/>
            </a:lvl5pPr>
            <a:lvl6pPr lvl="5" algn="ctr">
              <a:lnSpc>
                <a:spcPct val="90000"/>
              </a:lnSpc>
              <a:spcBef>
                <a:spcPts val="1200"/>
              </a:spcBef>
              <a:spcAft>
                <a:spcPts val="0"/>
              </a:spcAft>
              <a:buClr>
                <a:schemeClr val="dk1"/>
              </a:buClr>
              <a:buSzPts val="1200"/>
              <a:buNone/>
              <a:defRPr sz="1200"/>
            </a:lvl6pPr>
            <a:lvl7pPr lvl="6" algn="ctr">
              <a:lnSpc>
                <a:spcPct val="90000"/>
              </a:lnSpc>
              <a:spcBef>
                <a:spcPts val="1200"/>
              </a:spcBef>
              <a:spcAft>
                <a:spcPts val="0"/>
              </a:spcAft>
              <a:buClr>
                <a:schemeClr val="dk1"/>
              </a:buClr>
              <a:buSzPts val="1200"/>
              <a:buNone/>
              <a:defRPr sz="1200"/>
            </a:lvl7pPr>
            <a:lvl8pPr lvl="7" algn="ctr">
              <a:lnSpc>
                <a:spcPct val="90000"/>
              </a:lnSpc>
              <a:spcBef>
                <a:spcPts val="1200"/>
              </a:spcBef>
              <a:spcAft>
                <a:spcPts val="0"/>
              </a:spcAft>
              <a:buClr>
                <a:schemeClr val="dk1"/>
              </a:buClr>
              <a:buSzPts val="1200"/>
              <a:buNone/>
              <a:defRPr sz="1200"/>
            </a:lvl8pPr>
            <a:lvl9pPr lvl="8" algn="ctr">
              <a:lnSpc>
                <a:spcPct val="90000"/>
              </a:lnSpc>
              <a:spcBef>
                <a:spcPts val="1200"/>
              </a:spcBef>
              <a:spcAft>
                <a:spcPts val="1200"/>
              </a:spcAft>
              <a:buClr>
                <a:schemeClr val="dk1"/>
              </a:buClr>
              <a:buSzPts val="1200"/>
              <a:buNone/>
              <a:defRPr sz="1200"/>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p:cSld name="CUSTOM_9_1_1_2">
    <p:bg>
      <p:bgPr>
        <a:solidFill>
          <a:srgbClr val="FFFFFF"/>
        </a:solidFill>
      </p:bgPr>
    </p:bg>
    <p:spTree>
      <p:nvGrpSpPr>
        <p:cNvPr id="72" name="Shape 72"/>
        <p:cNvGrpSpPr/>
        <p:nvPr/>
      </p:nvGrpSpPr>
      <p:grpSpPr>
        <a:xfrm>
          <a:off x="0" y="0"/>
          <a:ext cx="0" cy="0"/>
          <a:chOff x="0" y="0"/>
          <a:chExt cx="0" cy="0"/>
        </a:xfrm>
      </p:grpSpPr>
      <p:pic>
        <p:nvPicPr>
          <p:cNvPr id="73" name="Google Shape;73;p17"/>
          <p:cNvPicPr preferRelativeResize="0"/>
          <p:nvPr/>
        </p:nvPicPr>
        <p:blipFill>
          <a:blip r:embed="rId2">
            <a:alphaModFix/>
          </a:blip>
          <a:stretch>
            <a:fillRect/>
          </a:stretch>
        </p:blipFill>
        <p:spPr>
          <a:xfrm>
            <a:off x="8090875" y="202490"/>
            <a:ext cx="823324" cy="311958"/>
          </a:xfrm>
          <a:prstGeom prst="rect">
            <a:avLst/>
          </a:prstGeom>
          <a:noFill/>
          <a:ln>
            <a:noFill/>
          </a:ln>
        </p:spPr>
      </p:pic>
      <p:sp>
        <p:nvSpPr>
          <p:cNvPr id="74" name="Google Shape;74;p17"/>
          <p:cNvSpPr txBox="1"/>
          <p:nvPr>
            <p:ph type="title"/>
          </p:nvPr>
        </p:nvSpPr>
        <p:spPr>
          <a:xfrm>
            <a:off x="457200" y="457200"/>
            <a:ext cx="6172200" cy="392700"/>
          </a:xfrm>
          <a:prstGeom prst="rect">
            <a:avLst/>
          </a:prstGeom>
          <a:noFill/>
          <a:ln>
            <a:noFill/>
          </a:ln>
        </p:spPr>
        <p:txBody>
          <a:bodyPr anchorCtr="0" anchor="t" bIns="0" lIns="0" spcFirstLastPara="1" rIns="0" wrap="square" tIns="0">
            <a:normAutofit/>
          </a:bodyPr>
          <a:lstStyle>
            <a:lvl1pPr lvl="0" marR="0">
              <a:lnSpc>
                <a:spcPct val="100000"/>
              </a:lnSpc>
              <a:spcBef>
                <a:spcPts val="0"/>
              </a:spcBef>
              <a:spcAft>
                <a:spcPts val="0"/>
              </a:spcAft>
              <a:buClr>
                <a:schemeClr val="lt1"/>
              </a:buClr>
              <a:buSzPts val="2400"/>
              <a:buFont typeface="Source Serif Pro"/>
              <a:buNone/>
              <a:defRPr i="0" sz="2400" u="none" cap="none" strike="noStrike">
                <a:solidFill>
                  <a:schemeClr val="lt1"/>
                </a:solidFill>
                <a:latin typeface="Source Serif Pro"/>
                <a:ea typeface="Source Serif Pro"/>
                <a:cs typeface="Source Serif Pro"/>
                <a:sym typeface="Source Serif Pro"/>
              </a:defRPr>
            </a:lvl1pPr>
            <a:lvl2pPr lvl="1">
              <a:lnSpc>
                <a:spcPct val="100000"/>
              </a:lnSpc>
              <a:spcBef>
                <a:spcPts val="0"/>
              </a:spcBef>
              <a:spcAft>
                <a:spcPts val="0"/>
              </a:spcAft>
              <a:buClr>
                <a:srgbClr val="1F85C0"/>
              </a:buClr>
              <a:buSzPts val="2400"/>
              <a:buFont typeface="Barlow"/>
              <a:buNone/>
              <a:defRPr sz="2400">
                <a:solidFill>
                  <a:srgbClr val="1F85C0"/>
                </a:solidFill>
                <a:latin typeface="Barlow"/>
                <a:ea typeface="Barlow"/>
                <a:cs typeface="Barlow"/>
                <a:sym typeface="Barlow"/>
              </a:defRPr>
            </a:lvl2pPr>
            <a:lvl3pPr lvl="2">
              <a:lnSpc>
                <a:spcPct val="100000"/>
              </a:lnSpc>
              <a:spcBef>
                <a:spcPts val="0"/>
              </a:spcBef>
              <a:spcAft>
                <a:spcPts val="0"/>
              </a:spcAft>
              <a:buClr>
                <a:srgbClr val="1F85C0"/>
              </a:buClr>
              <a:buSzPts val="2400"/>
              <a:buFont typeface="Barlow"/>
              <a:buNone/>
              <a:defRPr sz="2400">
                <a:solidFill>
                  <a:srgbClr val="1F85C0"/>
                </a:solidFill>
                <a:latin typeface="Barlow"/>
                <a:ea typeface="Barlow"/>
                <a:cs typeface="Barlow"/>
                <a:sym typeface="Barlow"/>
              </a:defRPr>
            </a:lvl3pPr>
            <a:lvl4pPr lvl="3">
              <a:lnSpc>
                <a:spcPct val="100000"/>
              </a:lnSpc>
              <a:spcBef>
                <a:spcPts val="0"/>
              </a:spcBef>
              <a:spcAft>
                <a:spcPts val="0"/>
              </a:spcAft>
              <a:buClr>
                <a:srgbClr val="1F85C0"/>
              </a:buClr>
              <a:buSzPts val="2400"/>
              <a:buFont typeface="Barlow"/>
              <a:buNone/>
              <a:defRPr sz="2400">
                <a:solidFill>
                  <a:srgbClr val="1F85C0"/>
                </a:solidFill>
                <a:latin typeface="Barlow"/>
                <a:ea typeface="Barlow"/>
                <a:cs typeface="Barlow"/>
                <a:sym typeface="Barlow"/>
              </a:defRPr>
            </a:lvl4pPr>
            <a:lvl5pPr lvl="4">
              <a:lnSpc>
                <a:spcPct val="100000"/>
              </a:lnSpc>
              <a:spcBef>
                <a:spcPts val="0"/>
              </a:spcBef>
              <a:spcAft>
                <a:spcPts val="0"/>
              </a:spcAft>
              <a:buClr>
                <a:srgbClr val="1F85C0"/>
              </a:buClr>
              <a:buSzPts val="2400"/>
              <a:buFont typeface="Barlow"/>
              <a:buNone/>
              <a:defRPr sz="2400">
                <a:solidFill>
                  <a:srgbClr val="1F85C0"/>
                </a:solidFill>
                <a:latin typeface="Barlow"/>
                <a:ea typeface="Barlow"/>
                <a:cs typeface="Barlow"/>
                <a:sym typeface="Barlow"/>
              </a:defRPr>
            </a:lvl5pPr>
            <a:lvl6pPr lvl="5">
              <a:lnSpc>
                <a:spcPct val="100000"/>
              </a:lnSpc>
              <a:spcBef>
                <a:spcPts val="0"/>
              </a:spcBef>
              <a:spcAft>
                <a:spcPts val="0"/>
              </a:spcAft>
              <a:buClr>
                <a:srgbClr val="1F85C0"/>
              </a:buClr>
              <a:buSzPts val="2400"/>
              <a:buFont typeface="Barlow"/>
              <a:buNone/>
              <a:defRPr sz="2400">
                <a:solidFill>
                  <a:srgbClr val="1F85C0"/>
                </a:solidFill>
                <a:latin typeface="Barlow"/>
                <a:ea typeface="Barlow"/>
                <a:cs typeface="Barlow"/>
                <a:sym typeface="Barlow"/>
              </a:defRPr>
            </a:lvl6pPr>
            <a:lvl7pPr lvl="6">
              <a:lnSpc>
                <a:spcPct val="100000"/>
              </a:lnSpc>
              <a:spcBef>
                <a:spcPts val="0"/>
              </a:spcBef>
              <a:spcAft>
                <a:spcPts val="0"/>
              </a:spcAft>
              <a:buClr>
                <a:srgbClr val="1F85C0"/>
              </a:buClr>
              <a:buSzPts val="2400"/>
              <a:buFont typeface="Barlow"/>
              <a:buNone/>
              <a:defRPr sz="2400">
                <a:solidFill>
                  <a:srgbClr val="1F85C0"/>
                </a:solidFill>
                <a:latin typeface="Barlow"/>
                <a:ea typeface="Barlow"/>
                <a:cs typeface="Barlow"/>
                <a:sym typeface="Barlow"/>
              </a:defRPr>
            </a:lvl7pPr>
            <a:lvl8pPr lvl="7">
              <a:lnSpc>
                <a:spcPct val="100000"/>
              </a:lnSpc>
              <a:spcBef>
                <a:spcPts val="0"/>
              </a:spcBef>
              <a:spcAft>
                <a:spcPts val="0"/>
              </a:spcAft>
              <a:buClr>
                <a:srgbClr val="1F85C0"/>
              </a:buClr>
              <a:buSzPts val="2400"/>
              <a:buFont typeface="Barlow"/>
              <a:buNone/>
              <a:defRPr sz="2400">
                <a:solidFill>
                  <a:srgbClr val="1F85C0"/>
                </a:solidFill>
                <a:latin typeface="Barlow"/>
                <a:ea typeface="Barlow"/>
                <a:cs typeface="Barlow"/>
                <a:sym typeface="Barlow"/>
              </a:defRPr>
            </a:lvl8pPr>
            <a:lvl9pPr lvl="8">
              <a:lnSpc>
                <a:spcPct val="100000"/>
              </a:lnSpc>
              <a:spcBef>
                <a:spcPts val="0"/>
              </a:spcBef>
              <a:spcAft>
                <a:spcPts val="0"/>
              </a:spcAft>
              <a:buClr>
                <a:srgbClr val="1F85C0"/>
              </a:buClr>
              <a:buSzPts val="2400"/>
              <a:buFont typeface="Barlow"/>
              <a:buNone/>
              <a:defRPr sz="2400">
                <a:solidFill>
                  <a:srgbClr val="1F85C0"/>
                </a:solidFill>
                <a:latin typeface="Barlow"/>
                <a:ea typeface="Barlow"/>
                <a:cs typeface="Barlow"/>
                <a:sym typeface="Barlow"/>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75" name="Shape 75"/>
        <p:cNvGrpSpPr/>
        <p:nvPr/>
      </p:nvGrpSpPr>
      <p:grpSpPr>
        <a:xfrm>
          <a:off x="0" y="0"/>
          <a:ext cx="0" cy="0"/>
          <a:chOff x="0" y="0"/>
          <a:chExt cx="0" cy="0"/>
        </a:xfrm>
      </p:grpSpPr>
      <p:sp>
        <p:nvSpPr>
          <p:cNvPr id="76" name="Google Shape;76;p18"/>
          <p:cNvSpPr/>
          <p:nvPr/>
        </p:nvSpPr>
        <p:spPr>
          <a:xfrm>
            <a:off x="0" y="100"/>
            <a:ext cx="9144000" cy="5143500"/>
          </a:xfrm>
          <a:prstGeom prst="rect">
            <a:avLst/>
          </a:prstGeom>
          <a:solidFill>
            <a:srgbClr val="C1FF0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77" name="Google Shape;77;p18"/>
          <p:cNvSpPr txBox="1"/>
          <p:nvPr>
            <p:ph type="title"/>
          </p:nvPr>
        </p:nvSpPr>
        <p:spPr>
          <a:xfrm>
            <a:off x="1342050" y="1968900"/>
            <a:ext cx="64599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3100"/>
              <a:buFont typeface="Poppins SemiBold"/>
              <a:buNone/>
              <a:defRPr sz="3100">
                <a:latin typeface="Poppins SemiBold"/>
                <a:ea typeface="Poppins SemiBold"/>
                <a:cs typeface="Poppins SemiBold"/>
                <a:sym typeface="Poppins SemiBold"/>
              </a:defRPr>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p:txBody>
      </p:sp>
      <p:pic>
        <p:nvPicPr>
          <p:cNvPr id="78" name="Google Shape;78;p18"/>
          <p:cNvPicPr preferRelativeResize="0"/>
          <p:nvPr/>
        </p:nvPicPr>
        <p:blipFill>
          <a:blip r:embed="rId2">
            <a:alphaModFix/>
          </a:blip>
          <a:stretch>
            <a:fillRect/>
          </a:stretch>
        </p:blipFill>
        <p:spPr>
          <a:xfrm>
            <a:off x="8472457" y="4548125"/>
            <a:ext cx="428417" cy="393599"/>
          </a:xfrm>
          <a:prstGeom prst="rect">
            <a:avLst/>
          </a:prstGeom>
          <a:noFill/>
          <a:ln>
            <a:noFill/>
          </a:ln>
        </p:spPr>
      </p:pic>
      <p:sp>
        <p:nvSpPr>
          <p:cNvPr id="79" name="Google Shape;79;p18"/>
          <p:cNvSpPr txBox="1"/>
          <p:nvPr>
            <p:ph idx="1" type="subTitle"/>
          </p:nvPr>
        </p:nvSpPr>
        <p:spPr>
          <a:xfrm>
            <a:off x="1633800" y="2726225"/>
            <a:ext cx="58764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Font typeface="Poppins"/>
              <a:buNone/>
              <a:defRPr sz="2400">
                <a:latin typeface="Poppins"/>
                <a:ea typeface="Poppins"/>
                <a:cs typeface="Poppins"/>
                <a:sym typeface="Poppi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OBJECT_3">
    <p:bg>
      <p:bgPr>
        <a:solidFill>
          <a:schemeClr val="lt2"/>
        </a:solidFill>
      </p:bgPr>
    </p:bg>
    <p:spTree>
      <p:nvGrpSpPr>
        <p:cNvPr id="80" name="Shape 80"/>
        <p:cNvGrpSpPr/>
        <p:nvPr/>
      </p:nvGrpSpPr>
      <p:grpSpPr>
        <a:xfrm>
          <a:off x="0" y="0"/>
          <a:ext cx="0" cy="0"/>
          <a:chOff x="0" y="0"/>
          <a:chExt cx="0" cy="0"/>
        </a:xfrm>
      </p:grpSpPr>
      <p:sp>
        <p:nvSpPr>
          <p:cNvPr id="81" name="Google Shape;81;p19"/>
          <p:cNvSpPr txBox="1"/>
          <p:nvPr>
            <p:ph idx="12" type="sldNum"/>
          </p:nvPr>
        </p:nvSpPr>
        <p:spPr>
          <a:xfrm>
            <a:off x="343275" y="4811050"/>
            <a:ext cx="365400" cy="128400"/>
          </a:xfrm>
          <a:prstGeom prst="rect">
            <a:avLst/>
          </a:prstGeom>
        </p:spPr>
        <p:txBody>
          <a:bodyPr anchorCtr="0" anchor="t" bIns="91425" lIns="91425" spcFirstLastPara="1" rIns="91425" wrap="square" tIns="91425">
            <a:normAutofit fontScale="2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2" name="Google Shape;82;p19"/>
          <p:cNvSpPr txBox="1"/>
          <p:nvPr>
            <p:ph type="title"/>
          </p:nvPr>
        </p:nvSpPr>
        <p:spPr>
          <a:xfrm>
            <a:off x="716831" y="131138"/>
            <a:ext cx="7839900" cy="515700"/>
          </a:xfrm>
          <a:prstGeom prst="rect">
            <a:avLst/>
          </a:prstGeom>
        </p:spPr>
        <p:txBody>
          <a:bodyPr anchorCtr="0" anchor="ctr" bIns="0" lIns="0" spcFirstLastPara="1" rIns="0" wrap="square" tIns="0">
            <a:normAutofit/>
          </a:bodyPr>
          <a:lstStyle>
            <a:lvl1pPr indent="-171450" lvl="0" marL="0" marR="0">
              <a:lnSpc>
                <a:spcPct val="80000"/>
              </a:lnSpc>
              <a:spcBef>
                <a:spcPts val="0"/>
              </a:spcBef>
              <a:spcAft>
                <a:spcPts val="0"/>
              </a:spcAft>
              <a:buClr>
                <a:schemeClr val="accent1"/>
              </a:buClr>
              <a:buSzPts val="2700"/>
              <a:buNone/>
              <a:defRPr sz="2700">
                <a:solidFill>
                  <a:schemeClr val="accent1"/>
                </a:solidFill>
                <a:latin typeface="Times New Roman"/>
                <a:ea typeface="Times New Roman"/>
                <a:cs typeface="Times New Roman"/>
                <a:sym typeface="Times New Roman"/>
              </a:defRPr>
            </a:lvl1pPr>
            <a:lvl2pPr lvl="1">
              <a:spcBef>
                <a:spcPts val="0"/>
              </a:spcBef>
              <a:spcAft>
                <a:spcPts val="0"/>
              </a:spcAft>
              <a:buClr>
                <a:schemeClr val="accent1"/>
              </a:buClr>
              <a:buSzPts val="1100"/>
              <a:buNone/>
              <a:defRPr sz="1100">
                <a:solidFill>
                  <a:schemeClr val="accent1"/>
                </a:solidFill>
                <a:latin typeface="Times New Roman"/>
                <a:ea typeface="Times New Roman"/>
                <a:cs typeface="Times New Roman"/>
                <a:sym typeface="Times New Roman"/>
              </a:defRPr>
            </a:lvl2pPr>
            <a:lvl3pPr lvl="2">
              <a:spcBef>
                <a:spcPts val="0"/>
              </a:spcBef>
              <a:spcAft>
                <a:spcPts val="0"/>
              </a:spcAft>
              <a:buClr>
                <a:schemeClr val="accent1"/>
              </a:buClr>
              <a:buSzPts val="1100"/>
              <a:buNone/>
              <a:defRPr sz="1100">
                <a:solidFill>
                  <a:schemeClr val="accent1"/>
                </a:solidFill>
                <a:latin typeface="Times New Roman"/>
                <a:ea typeface="Times New Roman"/>
                <a:cs typeface="Times New Roman"/>
                <a:sym typeface="Times New Roman"/>
              </a:defRPr>
            </a:lvl3pPr>
            <a:lvl4pPr lvl="3">
              <a:spcBef>
                <a:spcPts val="0"/>
              </a:spcBef>
              <a:spcAft>
                <a:spcPts val="0"/>
              </a:spcAft>
              <a:buClr>
                <a:schemeClr val="accent1"/>
              </a:buClr>
              <a:buSzPts val="1100"/>
              <a:buNone/>
              <a:defRPr sz="1100">
                <a:solidFill>
                  <a:schemeClr val="accent1"/>
                </a:solidFill>
                <a:latin typeface="Times New Roman"/>
                <a:ea typeface="Times New Roman"/>
                <a:cs typeface="Times New Roman"/>
                <a:sym typeface="Times New Roman"/>
              </a:defRPr>
            </a:lvl4pPr>
            <a:lvl5pPr lvl="4">
              <a:spcBef>
                <a:spcPts val="0"/>
              </a:spcBef>
              <a:spcAft>
                <a:spcPts val="0"/>
              </a:spcAft>
              <a:buClr>
                <a:schemeClr val="accent1"/>
              </a:buClr>
              <a:buSzPts val="1100"/>
              <a:buNone/>
              <a:defRPr sz="1100">
                <a:solidFill>
                  <a:schemeClr val="accent1"/>
                </a:solidFill>
                <a:latin typeface="Times New Roman"/>
                <a:ea typeface="Times New Roman"/>
                <a:cs typeface="Times New Roman"/>
                <a:sym typeface="Times New Roman"/>
              </a:defRPr>
            </a:lvl5pPr>
            <a:lvl6pPr lvl="5">
              <a:spcBef>
                <a:spcPts val="0"/>
              </a:spcBef>
              <a:spcAft>
                <a:spcPts val="0"/>
              </a:spcAft>
              <a:buClr>
                <a:schemeClr val="accent1"/>
              </a:buClr>
              <a:buSzPts val="1100"/>
              <a:buNone/>
              <a:defRPr sz="1100">
                <a:solidFill>
                  <a:schemeClr val="accent1"/>
                </a:solidFill>
                <a:latin typeface="Times New Roman"/>
                <a:ea typeface="Times New Roman"/>
                <a:cs typeface="Times New Roman"/>
                <a:sym typeface="Times New Roman"/>
              </a:defRPr>
            </a:lvl6pPr>
            <a:lvl7pPr lvl="6">
              <a:spcBef>
                <a:spcPts val="0"/>
              </a:spcBef>
              <a:spcAft>
                <a:spcPts val="0"/>
              </a:spcAft>
              <a:buClr>
                <a:schemeClr val="accent1"/>
              </a:buClr>
              <a:buSzPts val="1100"/>
              <a:buNone/>
              <a:defRPr sz="1100">
                <a:solidFill>
                  <a:schemeClr val="accent1"/>
                </a:solidFill>
                <a:latin typeface="Times New Roman"/>
                <a:ea typeface="Times New Roman"/>
                <a:cs typeface="Times New Roman"/>
                <a:sym typeface="Times New Roman"/>
              </a:defRPr>
            </a:lvl7pPr>
            <a:lvl8pPr lvl="7">
              <a:spcBef>
                <a:spcPts val="0"/>
              </a:spcBef>
              <a:spcAft>
                <a:spcPts val="0"/>
              </a:spcAft>
              <a:buClr>
                <a:schemeClr val="accent1"/>
              </a:buClr>
              <a:buSzPts val="1100"/>
              <a:buNone/>
              <a:defRPr sz="1100">
                <a:solidFill>
                  <a:schemeClr val="accent1"/>
                </a:solidFill>
                <a:latin typeface="Times New Roman"/>
                <a:ea typeface="Times New Roman"/>
                <a:cs typeface="Times New Roman"/>
                <a:sym typeface="Times New Roman"/>
              </a:defRPr>
            </a:lvl8pPr>
            <a:lvl9pPr lvl="8">
              <a:spcBef>
                <a:spcPts val="0"/>
              </a:spcBef>
              <a:spcAft>
                <a:spcPts val="0"/>
              </a:spcAft>
              <a:buClr>
                <a:schemeClr val="accent1"/>
              </a:buClr>
              <a:buSzPts val="1100"/>
              <a:buNone/>
              <a:defRPr sz="1100">
                <a:solidFill>
                  <a:schemeClr val="accent1"/>
                </a:solidFill>
                <a:latin typeface="Times New Roman"/>
                <a:ea typeface="Times New Roman"/>
                <a:cs typeface="Times New Roman"/>
                <a:sym typeface="Times New Roman"/>
              </a:defRPr>
            </a:lvl9pPr>
          </a:lstStyle>
          <a:p/>
        </p:txBody>
      </p:sp>
      <p:sp>
        <p:nvSpPr>
          <p:cNvPr id="83" name="Google Shape;83;p19"/>
          <p:cNvSpPr txBox="1"/>
          <p:nvPr>
            <p:ph idx="1" type="body"/>
          </p:nvPr>
        </p:nvSpPr>
        <p:spPr>
          <a:xfrm>
            <a:off x="716825" y="1363725"/>
            <a:ext cx="7875000" cy="32607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Font typeface="Rubik"/>
              <a:buChar char="●"/>
              <a:defRPr b="1" sz="1000">
                <a:latin typeface="Rubik"/>
                <a:ea typeface="Rubik"/>
                <a:cs typeface="Rubik"/>
                <a:sym typeface="Rubik"/>
              </a:defRPr>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84" name="Google Shape;84;p19"/>
          <p:cNvSpPr txBox="1"/>
          <p:nvPr>
            <p:ph idx="2" type="subTitle"/>
          </p:nvPr>
        </p:nvSpPr>
        <p:spPr>
          <a:xfrm>
            <a:off x="716825" y="917900"/>
            <a:ext cx="4047300" cy="179100"/>
          </a:xfrm>
          <a:prstGeom prst="rect">
            <a:avLst/>
          </a:prstGeom>
        </p:spPr>
        <p:txBody>
          <a:bodyPr anchorCtr="0" anchor="t" bIns="91425" lIns="91425" spcFirstLastPara="1" rIns="91425" wrap="square" tIns="91425">
            <a:normAutofit/>
          </a:bodyPr>
          <a:lstStyle>
            <a:lvl1pPr lvl="0">
              <a:spcBef>
                <a:spcPts val="0"/>
              </a:spcBef>
              <a:spcAft>
                <a:spcPts val="0"/>
              </a:spcAft>
              <a:buSzPts val="1000"/>
              <a:buFont typeface="Rubik"/>
              <a:buNone/>
              <a:defRPr sz="1000">
                <a:latin typeface="Rubik"/>
                <a:ea typeface="Rubik"/>
                <a:cs typeface="Rubik"/>
                <a:sym typeface="Rubi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left">
  <p:cSld name="Blank White_1_1_1_1_1_1_1_2_1_1_2">
    <p:spTree>
      <p:nvGrpSpPr>
        <p:cNvPr id="85" name="Shape 85"/>
        <p:cNvGrpSpPr/>
        <p:nvPr/>
      </p:nvGrpSpPr>
      <p:grpSpPr>
        <a:xfrm>
          <a:off x="0" y="0"/>
          <a:ext cx="0" cy="0"/>
          <a:chOff x="0" y="0"/>
          <a:chExt cx="0" cy="0"/>
        </a:xfrm>
      </p:grpSpPr>
      <p:sp>
        <p:nvSpPr>
          <p:cNvPr id="86" name="Google Shape;86;p20"/>
          <p:cNvSpPr txBox="1"/>
          <p:nvPr>
            <p:ph type="title"/>
          </p:nvPr>
        </p:nvSpPr>
        <p:spPr>
          <a:xfrm>
            <a:off x="685800" y="507132"/>
            <a:ext cx="7236900" cy="810300"/>
          </a:xfrm>
          <a:prstGeom prst="rect">
            <a:avLst/>
          </a:prstGeom>
        </p:spPr>
        <p:txBody>
          <a:bodyPr anchorCtr="0" anchor="t" bIns="0" lIns="0" spcFirstLastPara="1" rIns="0" wrap="square" tIns="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87" name="Google Shape;87;p20"/>
          <p:cNvSpPr txBox="1"/>
          <p:nvPr>
            <p:ph idx="1" type="subTitle"/>
          </p:nvPr>
        </p:nvSpPr>
        <p:spPr>
          <a:xfrm>
            <a:off x="685800" y="1518300"/>
            <a:ext cx="7236900" cy="362100"/>
          </a:xfrm>
          <a:prstGeom prst="rect">
            <a:avLst/>
          </a:prstGeom>
        </p:spPr>
        <p:txBody>
          <a:bodyPr anchorCtr="0" anchor="t" bIns="0" lIns="0" spcFirstLastPara="1" rIns="0" wrap="square" tIns="0">
            <a:normAutofit/>
          </a:bodyPr>
          <a:lstStyle>
            <a:lvl1pPr lvl="0">
              <a:lnSpc>
                <a:spcPct val="100000"/>
              </a:lnSpc>
              <a:spcBef>
                <a:spcPts val="0"/>
              </a:spcBef>
              <a:spcAft>
                <a:spcPts val="0"/>
              </a:spcAft>
              <a:buSzPts val="1800"/>
              <a:buFont typeface="Inter"/>
              <a:buNone/>
              <a:defRPr>
                <a:latin typeface="Inter"/>
                <a:ea typeface="Inter"/>
                <a:cs typeface="Inter"/>
                <a:sym typeface="Inter"/>
              </a:defRPr>
            </a:lvl1pPr>
            <a:lvl2pPr lvl="1">
              <a:lnSpc>
                <a:spcPct val="100000"/>
              </a:lnSpc>
              <a:spcBef>
                <a:spcPts val="0"/>
              </a:spcBef>
              <a:spcAft>
                <a:spcPts val="0"/>
              </a:spcAft>
              <a:buClr>
                <a:schemeClr val="dk1"/>
              </a:buClr>
              <a:buSzPts val="1400"/>
              <a:buFont typeface="Inter"/>
              <a:buNone/>
              <a:defRPr>
                <a:solidFill>
                  <a:schemeClr val="dk1"/>
                </a:solidFill>
                <a:latin typeface="Inter"/>
                <a:ea typeface="Inter"/>
                <a:cs typeface="Inter"/>
                <a:sym typeface="Inter"/>
              </a:defRPr>
            </a:lvl2pPr>
            <a:lvl3pPr lvl="2">
              <a:lnSpc>
                <a:spcPct val="100000"/>
              </a:lnSpc>
              <a:spcBef>
                <a:spcPts val="0"/>
              </a:spcBef>
              <a:spcAft>
                <a:spcPts val="0"/>
              </a:spcAft>
              <a:buClr>
                <a:schemeClr val="dk1"/>
              </a:buClr>
              <a:buSzPts val="1400"/>
              <a:buFont typeface="Inter"/>
              <a:buNone/>
              <a:defRPr>
                <a:solidFill>
                  <a:schemeClr val="dk1"/>
                </a:solidFill>
                <a:latin typeface="Inter"/>
                <a:ea typeface="Inter"/>
                <a:cs typeface="Inter"/>
                <a:sym typeface="Inter"/>
              </a:defRPr>
            </a:lvl3pPr>
            <a:lvl4pPr lvl="3">
              <a:lnSpc>
                <a:spcPct val="100000"/>
              </a:lnSpc>
              <a:spcBef>
                <a:spcPts val="0"/>
              </a:spcBef>
              <a:spcAft>
                <a:spcPts val="0"/>
              </a:spcAft>
              <a:buClr>
                <a:schemeClr val="dk1"/>
              </a:buClr>
              <a:buSzPts val="1400"/>
              <a:buFont typeface="Inter"/>
              <a:buNone/>
              <a:defRPr>
                <a:solidFill>
                  <a:schemeClr val="dk1"/>
                </a:solidFill>
                <a:latin typeface="Inter"/>
                <a:ea typeface="Inter"/>
                <a:cs typeface="Inter"/>
                <a:sym typeface="Inter"/>
              </a:defRPr>
            </a:lvl4pPr>
            <a:lvl5pPr lvl="4">
              <a:lnSpc>
                <a:spcPct val="100000"/>
              </a:lnSpc>
              <a:spcBef>
                <a:spcPts val="0"/>
              </a:spcBef>
              <a:spcAft>
                <a:spcPts val="0"/>
              </a:spcAft>
              <a:buClr>
                <a:schemeClr val="dk1"/>
              </a:buClr>
              <a:buSzPts val="1400"/>
              <a:buFont typeface="Inter"/>
              <a:buNone/>
              <a:defRPr>
                <a:solidFill>
                  <a:schemeClr val="dk1"/>
                </a:solidFill>
                <a:latin typeface="Inter"/>
                <a:ea typeface="Inter"/>
                <a:cs typeface="Inter"/>
                <a:sym typeface="Inter"/>
              </a:defRPr>
            </a:lvl5pPr>
            <a:lvl6pPr lvl="5">
              <a:lnSpc>
                <a:spcPct val="100000"/>
              </a:lnSpc>
              <a:spcBef>
                <a:spcPts val="0"/>
              </a:spcBef>
              <a:spcAft>
                <a:spcPts val="0"/>
              </a:spcAft>
              <a:buClr>
                <a:schemeClr val="dk1"/>
              </a:buClr>
              <a:buSzPts val="1400"/>
              <a:buFont typeface="Inter"/>
              <a:buNone/>
              <a:defRPr>
                <a:solidFill>
                  <a:schemeClr val="dk1"/>
                </a:solidFill>
                <a:latin typeface="Inter"/>
                <a:ea typeface="Inter"/>
                <a:cs typeface="Inter"/>
                <a:sym typeface="Inter"/>
              </a:defRPr>
            </a:lvl6pPr>
            <a:lvl7pPr lvl="6">
              <a:lnSpc>
                <a:spcPct val="100000"/>
              </a:lnSpc>
              <a:spcBef>
                <a:spcPts val="0"/>
              </a:spcBef>
              <a:spcAft>
                <a:spcPts val="0"/>
              </a:spcAft>
              <a:buClr>
                <a:schemeClr val="dk1"/>
              </a:buClr>
              <a:buSzPts val="1400"/>
              <a:buFont typeface="Inter"/>
              <a:buNone/>
              <a:defRPr>
                <a:solidFill>
                  <a:schemeClr val="dk1"/>
                </a:solidFill>
                <a:latin typeface="Inter"/>
                <a:ea typeface="Inter"/>
                <a:cs typeface="Inter"/>
                <a:sym typeface="Inter"/>
              </a:defRPr>
            </a:lvl7pPr>
            <a:lvl8pPr lvl="7">
              <a:lnSpc>
                <a:spcPct val="100000"/>
              </a:lnSpc>
              <a:spcBef>
                <a:spcPts val="0"/>
              </a:spcBef>
              <a:spcAft>
                <a:spcPts val="0"/>
              </a:spcAft>
              <a:buClr>
                <a:schemeClr val="dk1"/>
              </a:buClr>
              <a:buSzPts val="1400"/>
              <a:buFont typeface="Inter"/>
              <a:buNone/>
              <a:defRPr>
                <a:solidFill>
                  <a:schemeClr val="dk1"/>
                </a:solidFill>
                <a:latin typeface="Inter"/>
                <a:ea typeface="Inter"/>
                <a:cs typeface="Inter"/>
                <a:sym typeface="Inter"/>
              </a:defRPr>
            </a:lvl8pPr>
            <a:lvl9pPr lvl="8">
              <a:lnSpc>
                <a:spcPct val="100000"/>
              </a:lnSpc>
              <a:spcBef>
                <a:spcPts val="0"/>
              </a:spcBef>
              <a:spcAft>
                <a:spcPts val="0"/>
              </a:spcAft>
              <a:buClr>
                <a:schemeClr val="dk1"/>
              </a:buClr>
              <a:buSzPts val="1400"/>
              <a:buFont typeface="Inter"/>
              <a:buNone/>
              <a:defRPr>
                <a:solidFill>
                  <a:schemeClr val="dk1"/>
                </a:solidFill>
                <a:latin typeface="Inter"/>
                <a:ea typeface="Inter"/>
                <a:cs typeface="Inter"/>
                <a:sym typeface="Inter"/>
              </a:defRPr>
            </a:lvl9pPr>
          </a:lstStyle>
          <a:p/>
        </p:txBody>
      </p:sp>
      <p:sp>
        <p:nvSpPr>
          <p:cNvPr id="88" name="Google Shape;88;p20"/>
          <p:cNvSpPr txBox="1"/>
          <p:nvPr>
            <p:ph idx="2" type="body"/>
          </p:nvPr>
        </p:nvSpPr>
        <p:spPr>
          <a:xfrm>
            <a:off x="685800" y="1831950"/>
            <a:ext cx="7236900" cy="2896800"/>
          </a:xfrm>
          <a:prstGeom prst="rect">
            <a:avLst/>
          </a:prstGeom>
        </p:spPr>
        <p:txBody>
          <a:bodyPr anchorCtr="0" anchor="t" bIns="0" lIns="0" spcFirstLastPara="1" rIns="0" wrap="square" tIns="0">
            <a:normAutofit/>
          </a:bodyPr>
          <a:lstStyle>
            <a:lvl1pPr indent="-330200" lvl="0" marL="457200">
              <a:lnSpc>
                <a:spcPct val="115000"/>
              </a:lnSpc>
              <a:spcBef>
                <a:spcPts val="0"/>
              </a:spcBef>
              <a:spcAft>
                <a:spcPts val="0"/>
              </a:spcAft>
              <a:buClr>
                <a:schemeClr val="dk1"/>
              </a:buClr>
              <a:buSzPts val="1600"/>
              <a:buFont typeface="Inter"/>
              <a:buChar char="●"/>
              <a:defRPr>
                <a:solidFill>
                  <a:schemeClr val="dk1"/>
                </a:solidFill>
                <a:latin typeface="Inter"/>
                <a:ea typeface="Inter"/>
                <a:cs typeface="Inter"/>
                <a:sym typeface="Inter"/>
              </a:defRPr>
            </a:lvl1pPr>
            <a:lvl2pPr indent="-317500" lvl="1" marL="914400">
              <a:lnSpc>
                <a:spcPct val="115000"/>
              </a:lnSpc>
              <a:spcBef>
                <a:spcPts val="80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17500" lvl="2" marL="1371600">
              <a:lnSpc>
                <a:spcPct val="115000"/>
              </a:lnSpc>
              <a:spcBef>
                <a:spcPts val="800"/>
              </a:spcBef>
              <a:spcAft>
                <a:spcPts val="0"/>
              </a:spcAft>
              <a:buClr>
                <a:schemeClr val="dk1"/>
              </a:buClr>
              <a:buSzPts val="1400"/>
              <a:buFont typeface="Inter"/>
              <a:buChar char="ᐨ"/>
              <a:defRPr>
                <a:solidFill>
                  <a:schemeClr val="dk1"/>
                </a:solidFill>
                <a:latin typeface="Inter"/>
                <a:ea typeface="Inter"/>
                <a:cs typeface="Inter"/>
                <a:sym typeface="Inter"/>
              </a:defRPr>
            </a:lvl3pPr>
            <a:lvl4pPr indent="-317500" lvl="3" marL="1828800">
              <a:lnSpc>
                <a:spcPct val="115000"/>
              </a:lnSpc>
              <a:spcBef>
                <a:spcPts val="800"/>
              </a:spcBef>
              <a:spcAft>
                <a:spcPts val="0"/>
              </a:spcAft>
              <a:buClr>
                <a:schemeClr val="dk1"/>
              </a:buClr>
              <a:buSzPts val="1400"/>
              <a:buFont typeface="Inter"/>
              <a:buChar char="ᐨ"/>
              <a:defRPr>
                <a:solidFill>
                  <a:schemeClr val="dk1"/>
                </a:solidFill>
                <a:latin typeface="Inter"/>
                <a:ea typeface="Inter"/>
                <a:cs typeface="Inter"/>
                <a:sym typeface="Inter"/>
              </a:defRPr>
            </a:lvl4pPr>
            <a:lvl5pPr indent="-317500" lvl="4" marL="2286000">
              <a:lnSpc>
                <a:spcPct val="115000"/>
              </a:lnSpc>
              <a:spcBef>
                <a:spcPts val="800"/>
              </a:spcBef>
              <a:spcAft>
                <a:spcPts val="0"/>
              </a:spcAft>
              <a:buClr>
                <a:schemeClr val="dk1"/>
              </a:buClr>
              <a:buSzPts val="1400"/>
              <a:buFont typeface="Inter"/>
              <a:buChar char="ᐨ"/>
              <a:defRPr>
                <a:solidFill>
                  <a:schemeClr val="dk1"/>
                </a:solidFill>
                <a:latin typeface="Inter"/>
                <a:ea typeface="Inter"/>
                <a:cs typeface="Inter"/>
                <a:sym typeface="Inter"/>
              </a:defRPr>
            </a:lvl5pPr>
            <a:lvl6pPr indent="-317500" lvl="5" marL="2743200">
              <a:lnSpc>
                <a:spcPct val="115000"/>
              </a:lnSpc>
              <a:spcBef>
                <a:spcPts val="800"/>
              </a:spcBef>
              <a:spcAft>
                <a:spcPts val="0"/>
              </a:spcAft>
              <a:buClr>
                <a:schemeClr val="dk1"/>
              </a:buClr>
              <a:buSzPts val="1400"/>
              <a:buFont typeface="Inter"/>
              <a:buChar char="ᐨ"/>
              <a:defRPr>
                <a:solidFill>
                  <a:schemeClr val="dk1"/>
                </a:solidFill>
                <a:latin typeface="Inter"/>
                <a:ea typeface="Inter"/>
                <a:cs typeface="Inter"/>
                <a:sym typeface="Inter"/>
              </a:defRPr>
            </a:lvl6pPr>
            <a:lvl7pPr indent="-317500" lvl="6" marL="3200400">
              <a:lnSpc>
                <a:spcPct val="115000"/>
              </a:lnSpc>
              <a:spcBef>
                <a:spcPts val="800"/>
              </a:spcBef>
              <a:spcAft>
                <a:spcPts val="0"/>
              </a:spcAft>
              <a:buClr>
                <a:schemeClr val="dk1"/>
              </a:buClr>
              <a:buSzPts val="1400"/>
              <a:buFont typeface="Inter"/>
              <a:buChar char="ᐨ"/>
              <a:defRPr>
                <a:solidFill>
                  <a:schemeClr val="dk1"/>
                </a:solidFill>
                <a:latin typeface="Inter"/>
                <a:ea typeface="Inter"/>
                <a:cs typeface="Inter"/>
                <a:sym typeface="Inter"/>
              </a:defRPr>
            </a:lvl7pPr>
            <a:lvl8pPr indent="-317500" lvl="7" marL="3657600">
              <a:lnSpc>
                <a:spcPct val="115000"/>
              </a:lnSpc>
              <a:spcBef>
                <a:spcPts val="800"/>
              </a:spcBef>
              <a:spcAft>
                <a:spcPts val="0"/>
              </a:spcAft>
              <a:buClr>
                <a:schemeClr val="dk1"/>
              </a:buClr>
              <a:buSzPts val="1400"/>
              <a:buFont typeface="Inter"/>
              <a:buChar char="ᐨ"/>
              <a:defRPr>
                <a:solidFill>
                  <a:schemeClr val="dk1"/>
                </a:solidFill>
                <a:latin typeface="Inter"/>
                <a:ea typeface="Inter"/>
                <a:cs typeface="Inter"/>
                <a:sym typeface="Inter"/>
              </a:defRPr>
            </a:lvl8pPr>
            <a:lvl9pPr indent="-317500" lvl="8" marL="4114800">
              <a:lnSpc>
                <a:spcPct val="115000"/>
              </a:lnSpc>
              <a:spcBef>
                <a:spcPts val="800"/>
              </a:spcBef>
              <a:spcAft>
                <a:spcPts val="800"/>
              </a:spcAft>
              <a:buClr>
                <a:schemeClr val="dk1"/>
              </a:buClr>
              <a:buSzPts val="1400"/>
              <a:buFont typeface="Inter"/>
              <a:buChar char="ᐨ"/>
              <a:defRPr>
                <a:solidFill>
                  <a:schemeClr val="dk1"/>
                </a:solidFill>
                <a:latin typeface="Inter"/>
                <a:ea typeface="Inter"/>
                <a:cs typeface="Inter"/>
                <a:sym typeface="Inter"/>
              </a:defRPr>
            </a:lvl9pPr>
          </a:lstStyle>
          <a:p/>
        </p:txBody>
      </p:sp>
      <p:pic>
        <p:nvPicPr>
          <p:cNvPr id="89" name="Google Shape;89;p20"/>
          <p:cNvPicPr preferRelativeResize="0"/>
          <p:nvPr/>
        </p:nvPicPr>
        <p:blipFill rotWithShape="1">
          <a:blip r:embed="rId2">
            <a:alphaModFix/>
          </a:blip>
          <a:srcRect b="29" l="0" r="0" t="29"/>
          <a:stretch/>
        </p:blipFill>
        <p:spPr>
          <a:xfrm>
            <a:off x="8183300" y="4690754"/>
            <a:ext cx="705625" cy="242596"/>
          </a:xfrm>
          <a:prstGeom prst="rect">
            <a:avLst/>
          </a:prstGeom>
          <a:noFill/>
          <a:ln>
            <a:noFill/>
          </a:ln>
        </p:spPr>
      </p:pic>
    </p:spTree>
  </p:cSld>
  <p:clrMapOvr>
    <a:masterClrMapping/>
  </p:clrMapOvr>
  <p:extLst>
    <p:ext uri="{DCECCB84-F9BA-43D5-87BE-67443E8EF086}">
      <p15:sldGuideLst>
        <p15:guide id="1" pos="432">
          <p15:clr>
            <a:srgbClr val="FA7B17"/>
          </p15:clr>
        </p15:guide>
        <p15:guide id="2" orient="horz" pos="522">
          <p15:clr>
            <a:srgbClr val="FA7B17"/>
          </p15:clr>
        </p15:guide>
        <p15:guide id="3" orient="horz" pos="956">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text navy">
  <p:cSld name="CUSTOM_9">
    <p:spTree>
      <p:nvGrpSpPr>
        <p:cNvPr id="90" name="Shape 90"/>
        <p:cNvGrpSpPr/>
        <p:nvPr/>
      </p:nvGrpSpPr>
      <p:grpSpPr>
        <a:xfrm>
          <a:off x="0" y="0"/>
          <a:ext cx="0" cy="0"/>
          <a:chOff x="0" y="0"/>
          <a:chExt cx="0" cy="0"/>
        </a:xfrm>
      </p:grpSpPr>
      <p:sp>
        <p:nvSpPr>
          <p:cNvPr id="91" name="Google Shape;91;p21"/>
          <p:cNvSpPr/>
          <p:nvPr/>
        </p:nvSpPr>
        <p:spPr>
          <a:xfrm>
            <a:off x="457200" y="2548869"/>
            <a:ext cx="411600" cy="45900"/>
          </a:xfrm>
          <a:prstGeom prst="rect">
            <a:avLst/>
          </a:prstGeom>
          <a:solidFill>
            <a:schemeClr val="accent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2" name="Google Shape;92;p21"/>
          <p:cNvSpPr txBox="1"/>
          <p:nvPr>
            <p:ph type="ctrTitle"/>
          </p:nvPr>
        </p:nvSpPr>
        <p:spPr>
          <a:xfrm>
            <a:off x="457200" y="1333500"/>
            <a:ext cx="2514600" cy="990600"/>
          </a:xfrm>
          <a:prstGeom prst="rect">
            <a:avLst/>
          </a:prstGeom>
          <a:noFill/>
          <a:ln>
            <a:noFill/>
          </a:ln>
        </p:spPr>
        <p:txBody>
          <a:bodyPr anchorCtr="0" anchor="b" bIns="0" lIns="0" spcFirstLastPara="1" rIns="0" wrap="square" tIns="0">
            <a:normAutofit/>
          </a:bodyPr>
          <a:lstStyle>
            <a:lvl1pPr indent="0" lvl="0" marL="0" marR="0" algn="l">
              <a:lnSpc>
                <a:spcPct val="80000"/>
              </a:lnSpc>
              <a:spcBef>
                <a:spcPts val="0"/>
              </a:spcBef>
              <a:spcAft>
                <a:spcPts val="0"/>
              </a:spcAft>
              <a:buClr>
                <a:srgbClr val="232E54"/>
              </a:buClr>
              <a:buSzPts val="2800"/>
              <a:buFont typeface="Inter"/>
              <a:buNone/>
              <a:defRPr b="1" i="0" sz="3200" u="none" cap="none" strike="noStrike">
                <a:solidFill>
                  <a:srgbClr val="232E54"/>
                </a:solidFill>
                <a:latin typeface="Inter"/>
                <a:ea typeface="Inter"/>
                <a:cs typeface="Inter"/>
                <a:sym typeface="Inter"/>
              </a:defRPr>
            </a:lvl1pPr>
            <a:lvl2pPr indent="0" lvl="1" marL="0" marR="0" algn="l">
              <a:spcBef>
                <a:spcPts val="0"/>
              </a:spcBef>
              <a:spcAft>
                <a:spcPts val="0"/>
              </a:spcAft>
              <a:buSzPts val="2800"/>
              <a:buNone/>
              <a:defRPr/>
            </a:lvl2pPr>
            <a:lvl3pPr indent="0" lvl="2" marL="0" marR="0" algn="l">
              <a:spcBef>
                <a:spcPts val="0"/>
              </a:spcBef>
              <a:spcAft>
                <a:spcPts val="0"/>
              </a:spcAft>
              <a:buSzPts val="2800"/>
              <a:buNone/>
              <a:defRPr/>
            </a:lvl3pPr>
            <a:lvl4pPr indent="0" lvl="3" marL="0" marR="0" algn="l">
              <a:spcBef>
                <a:spcPts val="0"/>
              </a:spcBef>
              <a:spcAft>
                <a:spcPts val="0"/>
              </a:spcAft>
              <a:buSzPts val="2800"/>
              <a:buNone/>
              <a:defRPr/>
            </a:lvl4pPr>
            <a:lvl5pPr indent="0" lvl="4" marL="0" marR="0" algn="l">
              <a:spcBef>
                <a:spcPts val="0"/>
              </a:spcBef>
              <a:spcAft>
                <a:spcPts val="0"/>
              </a:spcAft>
              <a:buSzPts val="2800"/>
              <a:buNone/>
              <a:defRPr/>
            </a:lvl5pPr>
            <a:lvl6pPr indent="0" lvl="5" marL="0" marR="0" algn="l">
              <a:spcBef>
                <a:spcPts val="0"/>
              </a:spcBef>
              <a:spcAft>
                <a:spcPts val="0"/>
              </a:spcAft>
              <a:buSzPts val="2800"/>
              <a:buNone/>
              <a:defRPr/>
            </a:lvl6pPr>
            <a:lvl7pPr indent="0" lvl="6" marL="0" marR="0" algn="l">
              <a:spcBef>
                <a:spcPts val="0"/>
              </a:spcBef>
              <a:spcAft>
                <a:spcPts val="0"/>
              </a:spcAft>
              <a:buSzPts val="2800"/>
              <a:buNone/>
              <a:defRPr/>
            </a:lvl7pPr>
            <a:lvl8pPr indent="0" lvl="7" marL="0" marR="0" algn="l">
              <a:spcBef>
                <a:spcPts val="0"/>
              </a:spcBef>
              <a:spcAft>
                <a:spcPts val="0"/>
              </a:spcAft>
              <a:buSzPts val="2800"/>
              <a:buNone/>
              <a:defRPr/>
            </a:lvl8pPr>
            <a:lvl9pPr indent="0" lvl="8" marL="0" marR="0" algn="l">
              <a:spcBef>
                <a:spcPts val="0"/>
              </a:spcBef>
              <a:spcAft>
                <a:spcPts val="0"/>
              </a:spcAft>
              <a:buSzPts val="2800"/>
              <a:buNone/>
              <a:defRPr/>
            </a:lvl9pPr>
          </a:lstStyle>
          <a:p/>
        </p:txBody>
      </p:sp>
      <p:sp>
        <p:nvSpPr>
          <p:cNvPr id="93" name="Google Shape;93;p21"/>
          <p:cNvSpPr/>
          <p:nvPr/>
        </p:nvSpPr>
        <p:spPr>
          <a:xfrm>
            <a:off x="3429000" y="137175"/>
            <a:ext cx="5577900" cy="4869300"/>
          </a:xfrm>
          <a:prstGeom prst="rect">
            <a:avLst/>
          </a:prstGeom>
          <a:solidFill>
            <a:schemeClr val="dk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rPr lang="en" sz="700"/>
              <a:t>               </a:t>
            </a:r>
            <a:endParaRPr sz="700"/>
          </a:p>
        </p:txBody>
      </p:sp>
      <p:sp>
        <p:nvSpPr>
          <p:cNvPr id="94" name="Google Shape;94;p21"/>
          <p:cNvSpPr txBox="1"/>
          <p:nvPr>
            <p:ph idx="1" type="body"/>
          </p:nvPr>
        </p:nvSpPr>
        <p:spPr>
          <a:xfrm>
            <a:off x="4343400" y="737550"/>
            <a:ext cx="3749100" cy="1834200"/>
          </a:xfrm>
          <a:prstGeom prst="rect">
            <a:avLst/>
          </a:prstGeom>
        </p:spPr>
        <p:txBody>
          <a:bodyPr anchorCtr="0" anchor="t" bIns="0" lIns="0" spcFirstLastPara="1" rIns="45725" wrap="square" tIns="0">
            <a:normAutofit/>
          </a:bodyPr>
          <a:lstStyle>
            <a:lvl1pPr indent="-317500" lvl="0" marL="457200">
              <a:lnSpc>
                <a:spcPct val="100000"/>
              </a:lnSpc>
              <a:spcBef>
                <a:spcPts val="0"/>
              </a:spcBef>
              <a:spcAft>
                <a:spcPts val="0"/>
              </a:spcAft>
              <a:buClr>
                <a:schemeClr val="accent3"/>
              </a:buClr>
              <a:buSzPts val="1400"/>
              <a:buChar char="●"/>
              <a:defRPr b="1" sz="1400">
                <a:solidFill>
                  <a:schemeClr val="lt1"/>
                </a:solidFill>
              </a:defRPr>
            </a:lvl1pPr>
            <a:lvl2pPr indent="-298450" lvl="1" marL="914400">
              <a:lnSpc>
                <a:spcPct val="100000"/>
              </a:lnSpc>
              <a:spcBef>
                <a:spcPts val="0"/>
              </a:spcBef>
              <a:spcAft>
                <a:spcPts val="0"/>
              </a:spcAft>
              <a:buClr>
                <a:schemeClr val="lt2"/>
              </a:buClr>
              <a:buSzPts val="1100"/>
              <a:buFont typeface="Inter Black"/>
              <a:buChar char="﹥"/>
              <a:defRPr sz="1200">
                <a:solidFill>
                  <a:schemeClr val="lt1"/>
                </a:solidFill>
              </a:defRPr>
            </a:lvl2pPr>
            <a:lvl3pPr indent="-317500" lvl="2" marL="1371600">
              <a:lnSpc>
                <a:spcPct val="100000"/>
              </a:lnSpc>
              <a:spcBef>
                <a:spcPts val="0"/>
              </a:spcBef>
              <a:spcAft>
                <a:spcPts val="0"/>
              </a:spcAft>
              <a:buClr>
                <a:schemeClr val="lt2"/>
              </a:buClr>
              <a:buSzPts val="1400"/>
              <a:buChar char="﹣"/>
              <a:defRPr>
                <a:solidFill>
                  <a:schemeClr val="lt1"/>
                </a:solidFill>
              </a:defRPr>
            </a:lvl3pPr>
            <a:lvl4pPr indent="-304800" lvl="3" marL="1828800">
              <a:lnSpc>
                <a:spcPct val="100000"/>
              </a:lnSpc>
              <a:spcBef>
                <a:spcPts val="0"/>
              </a:spcBef>
              <a:spcAft>
                <a:spcPts val="0"/>
              </a:spcAft>
              <a:buClr>
                <a:schemeClr val="lt2"/>
              </a:buClr>
              <a:buSzPts val="1200"/>
              <a:buChar char="●"/>
              <a:defRPr>
                <a:solidFill>
                  <a:schemeClr val="lt1"/>
                </a:solidFill>
              </a:defRPr>
            </a:lvl4pPr>
            <a:lvl5pPr indent="-317500" lvl="4" marL="2286000">
              <a:lnSpc>
                <a:spcPct val="100000"/>
              </a:lnSpc>
              <a:spcBef>
                <a:spcPts val="0"/>
              </a:spcBef>
              <a:spcAft>
                <a:spcPts val="0"/>
              </a:spcAft>
              <a:buClr>
                <a:schemeClr val="lt2"/>
              </a:buClr>
              <a:buSzPts val="1400"/>
              <a:buChar char="●"/>
              <a:defRPr>
                <a:solidFill>
                  <a:schemeClr val="lt1"/>
                </a:solidFill>
              </a:defRPr>
            </a:lvl5pPr>
            <a:lvl6pPr indent="-317500" lvl="5" marL="2743200">
              <a:lnSpc>
                <a:spcPct val="100000"/>
              </a:lnSpc>
              <a:spcBef>
                <a:spcPts val="0"/>
              </a:spcBef>
              <a:spcAft>
                <a:spcPts val="0"/>
              </a:spcAft>
              <a:buClr>
                <a:schemeClr val="lt2"/>
              </a:buClr>
              <a:buSzPts val="1400"/>
              <a:buChar char="●"/>
              <a:defRPr>
                <a:solidFill>
                  <a:schemeClr val="lt1"/>
                </a:solidFill>
              </a:defRPr>
            </a:lvl6pPr>
            <a:lvl7pPr indent="-317500" lvl="6" marL="3200400">
              <a:lnSpc>
                <a:spcPct val="100000"/>
              </a:lnSpc>
              <a:spcBef>
                <a:spcPts val="0"/>
              </a:spcBef>
              <a:spcAft>
                <a:spcPts val="0"/>
              </a:spcAft>
              <a:buClr>
                <a:schemeClr val="lt2"/>
              </a:buClr>
              <a:buSzPts val="1400"/>
              <a:buChar char="●"/>
              <a:defRPr>
                <a:solidFill>
                  <a:schemeClr val="lt1"/>
                </a:solidFill>
              </a:defRPr>
            </a:lvl7pPr>
            <a:lvl8pPr indent="-317500" lvl="7" marL="3657600">
              <a:lnSpc>
                <a:spcPct val="100000"/>
              </a:lnSpc>
              <a:spcBef>
                <a:spcPts val="0"/>
              </a:spcBef>
              <a:spcAft>
                <a:spcPts val="0"/>
              </a:spcAft>
              <a:buClr>
                <a:schemeClr val="lt2"/>
              </a:buClr>
              <a:buSzPts val="1400"/>
              <a:buChar char="●"/>
              <a:defRPr>
                <a:solidFill>
                  <a:schemeClr val="lt1"/>
                </a:solidFill>
              </a:defRPr>
            </a:lvl8pPr>
            <a:lvl9pPr indent="-317500" lvl="8" marL="4114800">
              <a:lnSpc>
                <a:spcPct val="100000"/>
              </a:lnSpc>
              <a:spcBef>
                <a:spcPts val="0"/>
              </a:spcBef>
              <a:spcAft>
                <a:spcPts val="0"/>
              </a:spcAft>
              <a:buClr>
                <a:schemeClr val="lt2"/>
              </a:buClr>
              <a:buSzPts val="1400"/>
              <a:buChar char="●"/>
              <a:defRPr>
                <a:solidFill>
                  <a:schemeClr val="lt1"/>
                </a:solidFill>
              </a:defRPr>
            </a:lvl9pPr>
          </a:lstStyle>
          <a:p/>
        </p:txBody>
      </p:sp>
      <p:sp>
        <p:nvSpPr>
          <p:cNvPr id="95" name="Google Shape;95;p21"/>
          <p:cNvSpPr txBox="1"/>
          <p:nvPr>
            <p:ph idx="2" type="body"/>
          </p:nvPr>
        </p:nvSpPr>
        <p:spPr>
          <a:xfrm>
            <a:off x="457200" y="2819400"/>
            <a:ext cx="2514600" cy="1546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96" name="Google Shape;96;p21"/>
          <p:cNvSpPr txBox="1"/>
          <p:nvPr>
            <p:ph idx="3" type="body"/>
          </p:nvPr>
        </p:nvSpPr>
        <p:spPr>
          <a:xfrm>
            <a:off x="4343400" y="2837075"/>
            <a:ext cx="3749100" cy="1131600"/>
          </a:xfrm>
          <a:prstGeom prst="rect">
            <a:avLst/>
          </a:prstGeom>
        </p:spPr>
        <p:txBody>
          <a:bodyPr anchorCtr="0" anchor="t" bIns="91425" lIns="91425" spcFirstLastPara="1" rIns="91425" wrap="square" tIns="91425">
            <a:normAutofit/>
          </a:bodyPr>
          <a:lstStyle>
            <a:lvl1pPr indent="-298450" lvl="0" marL="457200">
              <a:spcBef>
                <a:spcPts val="0"/>
              </a:spcBef>
              <a:spcAft>
                <a:spcPts val="0"/>
              </a:spcAft>
              <a:buClr>
                <a:schemeClr val="lt1"/>
              </a:buClr>
              <a:buSzPts val="1100"/>
              <a:buChar char="●"/>
              <a:defRPr sz="1100">
                <a:solidFill>
                  <a:schemeClr val="lt1"/>
                </a:solidFill>
              </a:defRPr>
            </a:lvl1pPr>
            <a:lvl2pPr indent="-298450" lvl="1" marL="914400">
              <a:spcBef>
                <a:spcPts val="0"/>
              </a:spcBef>
              <a:spcAft>
                <a:spcPts val="0"/>
              </a:spcAft>
              <a:buClr>
                <a:schemeClr val="lt1"/>
              </a:buClr>
              <a:buSzPts val="1100"/>
              <a:buChar char="○"/>
              <a:defRPr sz="1100">
                <a:solidFill>
                  <a:schemeClr val="lt1"/>
                </a:solidFill>
              </a:defRPr>
            </a:lvl2pPr>
            <a:lvl3pPr indent="-298450" lvl="2" marL="1371600">
              <a:spcBef>
                <a:spcPts val="0"/>
              </a:spcBef>
              <a:spcAft>
                <a:spcPts val="0"/>
              </a:spcAft>
              <a:buClr>
                <a:schemeClr val="lt1"/>
              </a:buClr>
              <a:buSzPts val="1100"/>
              <a:buChar char="■"/>
              <a:defRPr sz="1100">
                <a:solidFill>
                  <a:schemeClr val="lt1"/>
                </a:solidFill>
              </a:defRPr>
            </a:lvl3pPr>
            <a:lvl4pPr indent="-298450" lvl="3" marL="1828800">
              <a:spcBef>
                <a:spcPts val="0"/>
              </a:spcBef>
              <a:spcAft>
                <a:spcPts val="0"/>
              </a:spcAft>
              <a:buClr>
                <a:schemeClr val="lt1"/>
              </a:buClr>
              <a:buSzPts val="1100"/>
              <a:buChar char="●"/>
              <a:defRPr sz="1100">
                <a:solidFill>
                  <a:schemeClr val="lt1"/>
                </a:solidFill>
              </a:defRPr>
            </a:lvl4pPr>
            <a:lvl5pPr indent="-298450" lvl="4" marL="2286000">
              <a:spcBef>
                <a:spcPts val="0"/>
              </a:spcBef>
              <a:spcAft>
                <a:spcPts val="0"/>
              </a:spcAft>
              <a:buClr>
                <a:schemeClr val="lt1"/>
              </a:buClr>
              <a:buSzPts val="1100"/>
              <a:buChar char="○"/>
              <a:defRPr sz="1100">
                <a:solidFill>
                  <a:schemeClr val="lt1"/>
                </a:solidFill>
              </a:defRPr>
            </a:lvl5pPr>
            <a:lvl6pPr indent="-298450" lvl="5" marL="2743200">
              <a:spcBef>
                <a:spcPts val="0"/>
              </a:spcBef>
              <a:spcAft>
                <a:spcPts val="0"/>
              </a:spcAft>
              <a:buClr>
                <a:schemeClr val="lt1"/>
              </a:buClr>
              <a:buSzPts val="1100"/>
              <a:buChar char="■"/>
              <a:defRPr sz="1100">
                <a:solidFill>
                  <a:schemeClr val="lt1"/>
                </a:solidFill>
              </a:defRPr>
            </a:lvl6pPr>
            <a:lvl7pPr indent="-298450" lvl="6" marL="3200400">
              <a:spcBef>
                <a:spcPts val="0"/>
              </a:spcBef>
              <a:spcAft>
                <a:spcPts val="0"/>
              </a:spcAft>
              <a:buClr>
                <a:schemeClr val="lt1"/>
              </a:buClr>
              <a:buSzPts val="1100"/>
              <a:buChar char="●"/>
              <a:defRPr sz="1100">
                <a:solidFill>
                  <a:schemeClr val="lt1"/>
                </a:solidFill>
              </a:defRPr>
            </a:lvl7pPr>
            <a:lvl8pPr indent="-298450" lvl="7" marL="3657600">
              <a:spcBef>
                <a:spcPts val="0"/>
              </a:spcBef>
              <a:spcAft>
                <a:spcPts val="0"/>
              </a:spcAft>
              <a:buClr>
                <a:schemeClr val="lt1"/>
              </a:buClr>
              <a:buSzPts val="1100"/>
              <a:buChar char="○"/>
              <a:defRPr sz="1100">
                <a:solidFill>
                  <a:schemeClr val="lt1"/>
                </a:solidFill>
              </a:defRPr>
            </a:lvl8pPr>
            <a:lvl9pPr indent="-298450" lvl="8" marL="4114800">
              <a:spcBef>
                <a:spcPts val="0"/>
              </a:spcBef>
              <a:spcAft>
                <a:spcPts val="0"/>
              </a:spcAft>
              <a:buClr>
                <a:schemeClr val="lt1"/>
              </a:buClr>
              <a:buSzPts val="1100"/>
              <a:buChar char="■"/>
              <a:defRPr sz="1100">
                <a:solidFill>
                  <a:schemeClr val="lt1"/>
                </a:solidFill>
              </a:defRPr>
            </a:lvl9pPr>
          </a:lstStyle>
          <a:p/>
        </p:txBody>
      </p:sp>
      <p:sp>
        <p:nvSpPr>
          <p:cNvPr id="97" name="Google Shape;97;p21"/>
          <p:cNvSpPr txBox="1"/>
          <p:nvPr>
            <p:ph idx="12" type="sldNum"/>
          </p:nvPr>
        </p:nvSpPr>
        <p:spPr>
          <a:xfrm>
            <a:off x="457200" y="4749750"/>
            <a:ext cx="2111700" cy="256800"/>
          </a:xfrm>
          <a:prstGeom prst="rect">
            <a:avLst/>
          </a:prstGeom>
        </p:spPr>
        <p:txBody>
          <a:bodyPr anchorCtr="0" anchor="t" bIns="91425" lIns="91425" spcFirstLastPara="1" rIns="91425" wrap="square" tIns="91425">
            <a:normAutofit fontScale="5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2736">
          <p15:clr>
            <a:srgbClr val="FA7B17"/>
          </p15:clr>
        </p15:guide>
        <p15:guide id="2" pos="5098">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_1">
    <p:bg>
      <p:bgPr>
        <a:solidFill>
          <a:srgbClr val="D4D6C9"/>
        </a:solidFill>
      </p:bgPr>
    </p:bg>
    <p:spTree>
      <p:nvGrpSpPr>
        <p:cNvPr id="98" name="Shape 98"/>
        <p:cNvGrpSpPr/>
        <p:nvPr/>
      </p:nvGrpSpPr>
      <p:grpSpPr>
        <a:xfrm>
          <a:off x="0" y="0"/>
          <a:ext cx="0" cy="0"/>
          <a:chOff x="0" y="0"/>
          <a:chExt cx="0" cy="0"/>
        </a:xfrm>
      </p:grpSpPr>
      <p:sp>
        <p:nvSpPr>
          <p:cNvPr id="99" name="Google Shape;99;p22"/>
          <p:cNvSpPr txBox="1"/>
          <p:nvPr>
            <p:ph idx="12" type="sldNum"/>
          </p:nvPr>
        </p:nvSpPr>
        <p:spPr>
          <a:xfrm>
            <a:off x="4469231" y="4905375"/>
            <a:ext cx="200700" cy="177000"/>
          </a:xfrm>
          <a:prstGeom prst="rect">
            <a:avLst/>
          </a:prstGeom>
          <a:noFill/>
          <a:ln>
            <a:noFill/>
          </a:ln>
        </p:spPr>
        <p:txBody>
          <a:bodyPr anchorCtr="0" anchor="t" bIns="19050" lIns="19050" spcFirstLastPara="1" rIns="19050" wrap="square" tIns="19050">
            <a:spAutoFit/>
          </a:bodyPr>
          <a:lstStyle>
            <a:lvl1pPr indent="0" lvl="0" marL="0" algn="ctr">
              <a:lnSpc>
                <a:spcPct val="100000"/>
              </a:lnSpc>
              <a:spcBef>
                <a:spcPts val="0"/>
              </a:spcBef>
              <a:spcAft>
                <a:spcPts val="0"/>
              </a:spcAft>
              <a:buClr>
                <a:schemeClr val="dk1"/>
              </a:buClr>
              <a:buSzPts val="900"/>
              <a:buFont typeface="Helvetica Neue Light"/>
              <a:buNone/>
              <a:defRPr b="0" i="0" sz="900" u="none" cap="none" strike="noStrike">
                <a:solidFill>
                  <a:schemeClr val="dk1"/>
                </a:solidFill>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chemeClr val="dk1"/>
              </a:buClr>
              <a:buSzPts val="900"/>
              <a:buFont typeface="Helvetica Neue Light"/>
              <a:buNone/>
              <a:defRPr b="0" i="0" sz="900" u="none" cap="none" strike="noStrike">
                <a:solidFill>
                  <a:schemeClr val="dk1"/>
                </a:solidFill>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chemeClr val="dk1"/>
              </a:buClr>
              <a:buSzPts val="900"/>
              <a:buFont typeface="Helvetica Neue Light"/>
              <a:buNone/>
              <a:defRPr b="0" i="0" sz="900" u="none" cap="none" strike="noStrike">
                <a:solidFill>
                  <a:schemeClr val="dk1"/>
                </a:solidFill>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chemeClr val="dk1"/>
              </a:buClr>
              <a:buSzPts val="900"/>
              <a:buFont typeface="Helvetica Neue Light"/>
              <a:buNone/>
              <a:defRPr b="0" i="0" sz="900" u="none" cap="none" strike="noStrike">
                <a:solidFill>
                  <a:schemeClr val="dk1"/>
                </a:solidFill>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chemeClr val="dk1"/>
              </a:buClr>
              <a:buSzPts val="900"/>
              <a:buFont typeface="Helvetica Neue Light"/>
              <a:buNone/>
              <a:defRPr b="0" i="0" sz="900" u="none" cap="none" strike="noStrike">
                <a:solidFill>
                  <a:schemeClr val="dk1"/>
                </a:solidFill>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chemeClr val="dk1"/>
              </a:buClr>
              <a:buSzPts val="900"/>
              <a:buFont typeface="Helvetica Neue Light"/>
              <a:buNone/>
              <a:defRPr b="0" i="0" sz="900" u="none" cap="none" strike="noStrike">
                <a:solidFill>
                  <a:schemeClr val="dk1"/>
                </a:solidFill>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chemeClr val="dk1"/>
              </a:buClr>
              <a:buSzPts val="900"/>
              <a:buFont typeface="Helvetica Neue Light"/>
              <a:buNone/>
              <a:defRPr b="0" i="0" sz="900" u="none" cap="none" strike="noStrike">
                <a:solidFill>
                  <a:schemeClr val="dk1"/>
                </a:solidFill>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chemeClr val="dk1"/>
              </a:buClr>
              <a:buSzPts val="900"/>
              <a:buFont typeface="Helvetica Neue Light"/>
              <a:buNone/>
              <a:defRPr b="0" i="0" sz="900" u="none" cap="none" strike="noStrike">
                <a:solidFill>
                  <a:schemeClr val="dk1"/>
                </a:solidFill>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chemeClr val="dk1"/>
              </a:buClr>
              <a:buSzPts val="900"/>
              <a:buFont typeface="Helvetica Neue Light"/>
              <a:buNone/>
              <a:defRPr b="0" i="0" sz="900" u="none" cap="none" strike="noStrike">
                <a:solidFill>
                  <a:schemeClr val="dk1"/>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3">
  <p:cSld name="TITLE_1_1">
    <p:bg>
      <p:bgPr>
        <a:gradFill>
          <a:gsLst>
            <a:gs pos="0">
              <a:srgbClr val="CB9491"/>
            </a:gs>
            <a:gs pos="100000">
              <a:srgbClr val="0F143E"/>
            </a:gs>
          </a:gsLst>
          <a:lin ang="5400012" scaled="0"/>
        </a:gradFill>
      </p:bgPr>
    </p:bg>
    <p:spTree>
      <p:nvGrpSpPr>
        <p:cNvPr id="100" name="Shape 100"/>
        <p:cNvGrpSpPr/>
        <p:nvPr/>
      </p:nvGrpSpPr>
      <p:grpSpPr>
        <a:xfrm>
          <a:off x="0" y="0"/>
          <a:ext cx="0" cy="0"/>
          <a:chOff x="0" y="0"/>
          <a:chExt cx="0" cy="0"/>
        </a:xfrm>
      </p:grpSpPr>
      <p:sp>
        <p:nvSpPr>
          <p:cNvPr id="101" name="Google Shape;101;p23"/>
          <p:cNvSpPr txBox="1"/>
          <p:nvPr>
            <p:ph idx="12" type="sldNum"/>
          </p:nvPr>
        </p:nvSpPr>
        <p:spPr>
          <a:xfrm>
            <a:off x="8472450" y="4910745"/>
            <a:ext cx="548700" cy="185400"/>
          </a:xfrm>
          <a:prstGeom prst="rect">
            <a:avLst/>
          </a:prstGeom>
        </p:spPr>
        <p:txBody>
          <a:bodyPr anchorCtr="0" anchor="ctr" bIns="91425" lIns="91425" spcFirstLastPara="1" rIns="91425" wrap="square" tIns="91425">
            <a:normAutofit fontScale="2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02" name="Google Shape;102;p23" title="Mascot.png"/>
          <p:cNvPicPr preferRelativeResize="0"/>
          <p:nvPr/>
        </p:nvPicPr>
        <p:blipFill rotWithShape="1">
          <a:blip r:embed="rId2">
            <a:alphaModFix/>
          </a:blip>
          <a:srcRect b="0" l="0" r="0" t="8214"/>
          <a:stretch/>
        </p:blipFill>
        <p:spPr>
          <a:xfrm>
            <a:off x="4151800" y="1200000"/>
            <a:ext cx="7637651" cy="9298499"/>
          </a:xfrm>
          <a:prstGeom prst="rect">
            <a:avLst/>
          </a:prstGeom>
          <a:noFill/>
          <a:ln>
            <a:noFill/>
          </a:ln>
        </p:spPr>
      </p:pic>
      <p:pic>
        <p:nvPicPr>
          <p:cNvPr id="103" name="Google Shape;103;p23" title="Logo.png"/>
          <p:cNvPicPr preferRelativeResize="0"/>
          <p:nvPr/>
        </p:nvPicPr>
        <p:blipFill rotWithShape="1">
          <a:blip r:embed="rId3">
            <a:alphaModFix/>
          </a:blip>
          <a:srcRect b="-30313" l="-3418" r="-3407" t="-30329"/>
          <a:stretch/>
        </p:blipFill>
        <p:spPr>
          <a:xfrm>
            <a:off x="246075" y="4338325"/>
            <a:ext cx="1748224" cy="643150"/>
          </a:xfrm>
          <a:prstGeom prst="rect">
            <a:avLst/>
          </a:prstGeom>
          <a:noFill/>
          <a:ln>
            <a:noFill/>
          </a:ln>
        </p:spPr>
      </p:pic>
      <p:sp>
        <p:nvSpPr>
          <p:cNvPr id="104" name="Google Shape;104;p23"/>
          <p:cNvSpPr txBox="1"/>
          <p:nvPr>
            <p:ph type="ctrTitle"/>
          </p:nvPr>
        </p:nvSpPr>
        <p:spPr>
          <a:xfrm>
            <a:off x="218650" y="309850"/>
            <a:ext cx="5442600" cy="1339200"/>
          </a:xfrm>
          <a:prstGeom prst="rect">
            <a:avLst/>
          </a:prstGeom>
        </p:spPr>
        <p:txBody>
          <a:bodyPr anchorCtr="0" anchor="b" bIns="91425" lIns="91425" spcFirstLastPara="1" rIns="91425" wrap="square" tIns="91425">
            <a:noAutofit/>
          </a:bodyPr>
          <a:lstStyle>
            <a:lvl1pPr lvl="0">
              <a:lnSpc>
                <a:spcPct val="80000"/>
              </a:lnSpc>
              <a:spcBef>
                <a:spcPts val="0"/>
              </a:spcBef>
              <a:spcAft>
                <a:spcPts val="0"/>
              </a:spcAft>
              <a:buClr>
                <a:schemeClr val="lt1"/>
              </a:buClr>
              <a:buSzPts val="4800"/>
              <a:buNone/>
              <a:defRPr sz="4800">
                <a:solidFill>
                  <a:schemeClr val="lt1"/>
                </a:solidFill>
              </a:defRPr>
            </a:lvl1pPr>
            <a:lvl2pPr lvl="1">
              <a:lnSpc>
                <a:spcPct val="80000"/>
              </a:lnSpc>
              <a:spcBef>
                <a:spcPts val="0"/>
              </a:spcBef>
              <a:spcAft>
                <a:spcPts val="0"/>
              </a:spcAft>
              <a:buClr>
                <a:schemeClr val="lt1"/>
              </a:buClr>
              <a:buSzPts val="5200"/>
              <a:buFont typeface="Instrument Serif"/>
              <a:buNone/>
              <a:defRPr sz="5200">
                <a:solidFill>
                  <a:schemeClr val="lt1"/>
                </a:solidFill>
                <a:latin typeface="Instrument Serif"/>
                <a:ea typeface="Instrument Serif"/>
                <a:cs typeface="Instrument Serif"/>
                <a:sym typeface="Instrument Serif"/>
              </a:defRPr>
            </a:lvl2pPr>
            <a:lvl3pPr lvl="2">
              <a:lnSpc>
                <a:spcPct val="80000"/>
              </a:lnSpc>
              <a:spcBef>
                <a:spcPts val="0"/>
              </a:spcBef>
              <a:spcAft>
                <a:spcPts val="0"/>
              </a:spcAft>
              <a:buClr>
                <a:schemeClr val="lt1"/>
              </a:buClr>
              <a:buSzPts val="5200"/>
              <a:buFont typeface="Instrument Serif"/>
              <a:buNone/>
              <a:defRPr sz="5200">
                <a:solidFill>
                  <a:schemeClr val="lt1"/>
                </a:solidFill>
                <a:latin typeface="Instrument Serif"/>
                <a:ea typeface="Instrument Serif"/>
                <a:cs typeface="Instrument Serif"/>
                <a:sym typeface="Instrument Serif"/>
              </a:defRPr>
            </a:lvl3pPr>
            <a:lvl4pPr lvl="3">
              <a:lnSpc>
                <a:spcPct val="80000"/>
              </a:lnSpc>
              <a:spcBef>
                <a:spcPts val="0"/>
              </a:spcBef>
              <a:spcAft>
                <a:spcPts val="0"/>
              </a:spcAft>
              <a:buClr>
                <a:schemeClr val="lt1"/>
              </a:buClr>
              <a:buSzPts val="5200"/>
              <a:buFont typeface="Instrument Serif"/>
              <a:buNone/>
              <a:defRPr sz="5200">
                <a:solidFill>
                  <a:schemeClr val="lt1"/>
                </a:solidFill>
                <a:latin typeface="Instrument Serif"/>
                <a:ea typeface="Instrument Serif"/>
                <a:cs typeface="Instrument Serif"/>
                <a:sym typeface="Instrument Serif"/>
              </a:defRPr>
            </a:lvl4pPr>
            <a:lvl5pPr lvl="4">
              <a:lnSpc>
                <a:spcPct val="80000"/>
              </a:lnSpc>
              <a:spcBef>
                <a:spcPts val="0"/>
              </a:spcBef>
              <a:spcAft>
                <a:spcPts val="0"/>
              </a:spcAft>
              <a:buClr>
                <a:schemeClr val="lt1"/>
              </a:buClr>
              <a:buSzPts val="5200"/>
              <a:buFont typeface="Instrument Serif"/>
              <a:buNone/>
              <a:defRPr sz="5200">
                <a:solidFill>
                  <a:schemeClr val="lt1"/>
                </a:solidFill>
                <a:latin typeface="Instrument Serif"/>
                <a:ea typeface="Instrument Serif"/>
                <a:cs typeface="Instrument Serif"/>
                <a:sym typeface="Instrument Serif"/>
              </a:defRPr>
            </a:lvl5pPr>
            <a:lvl6pPr lvl="5">
              <a:lnSpc>
                <a:spcPct val="80000"/>
              </a:lnSpc>
              <a:spcBef>
                <a:spcPts val="0"/>
              </a:spcBef>
              <a:spcAft>
                <a:spcPts val="0"/>
              </a:spcAft>
              <a:buClr>
                <a:schemeClr val="lt1"/>
              </a:buClr>
              <a:buSzPts val="5200"/>
              <a:buFont typeface="Instrument Serif"/>
              <a:buNone/>
              <a:defRPr sz="5200">
                <a:solidFill>
                  <a:schemeClr val="lt1"/>
                </a:solidFill>
                <a:latin typeface="Instrument Serif"/>
                <a:ea typeface="Instrument Serif"/>
                <a:cs typeface="Instrument Serif"/>
                <a:sym typeface="Instrument Serif"/>
              </a:defRPr>
            </a:lvl6pPr>
            <a:lvl7pPr lvl="6">
              <a:lnSpc>
                <a:spcPct val="80000"/>
              </a:lnSpc>
              <a:spcBef>
                <a:spcPts val="0"/>
              </a:spcBef>
              <a:spcAft>
                <a:spcPts val="0"/>
              </a:spcAft>
              <a:buClr>
                <a:schemeClr val="lt1"/>
              </a:buClr>
              <a:buSzPts val="5200"/>
              <a:buFont typeface="Instrument Serif"/>
              <a:buNone/>
              <a:defRPr sz="5200">
                <a:solidFill>
                  <a:schemeClr val="lt1"/>
                </a:solidFill>
                <a:latin typeface="Instrument Serif"/>
                <a:ea typeface="Instrument Serif"/>
                <a:cs typeface="Instrument Serif"/>
                <a:sym typeface="Instrument Serif"/>
              </a:defRPr>
            </a:lvl7pPr>
            <a:lvl8pPr lvl="7">
              <a:lnSpc>
                <a:spcPct val="80000"/>
              </a:lnSpc>
              <a:spcBef>
                <a:spcPts val="0"/>
              </a:spcBef>
              <a:spcAft>
                <a:spcPts val="0"/>
              </a:spcAft>
              <a:buClr>
                <a:schemeClr val="lt1"/>
              </a:buClr>
              <a:buSzPts val="5200"/>
              <a:buFont typeface="Instrument Serif"/>
              <a:buNone/>
              <a:defRPr sz="5200">
                <a:solidFill>
                  <a:schemeClr val="lt1"/>
                </a:solidFill>
                <a:latin typeface="Instrument Serif"/>
                <a:ea typeface="Instrument Serif"/>
                <a:cs typeface="Instrument Serif"/>
                <a:sym typeface="Instrument Serif"/>
              </a:defRPr>
            </a:lvl8pPr>
            <a:lvl9pPr lvl="8">
              <a:lnSpc>
                <a:spcPct val="80000"/>
              </a:lnSpc>
              <a:spcBef>
                <a:spcPts val="0"/>
              </a:spcBef>
              <a:spcAft>
                <a:spcPts val="0"/>
              </a:spcAft>
              <a:buClr>
                <a:schemeClr val="lt1"/>
              </a:buClr>
              <a:buSzPts val="5200"/>
              <a:buFont typeface="Instrument Serif"/>
              <a:buNone/>
              <a:defRPr sz="5200">
                <a:solidFill>
                  <a:schemeClr val="lt1"/>
                </a:solidFill>
                <a:latin typeface="Instrument Serif"/>
                <a:ea typeface="Instrument Serif"/>
                <a:cs typeface="Instrument Serif"/>
                <a:sym typeface="Instrument Serif"/>
              </a:defRPr>
            </a:lvl9pPr>
          </a:lstStyle>
          <a:p/>
        </p:txBody>
      </p:sp>
      <p:sp>
        <p:nvSpPr>
          <p:cNvPr id="105" name="Google Shape;105;p23"/>
          <p:cNvSpPr txBox="1"/>
          <p:nvPr>
            <p:ph idx="1" type="subTitle"/>
          </p:nvPr>
        </p:nvSpPr>
        <p:spPr>
          <a:xfrm>
            <a:off x="264102" y="1587356"/>
            <a:ext cx="8520600" cy="5130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Clr>
                <a:schemeClr val="lt1"/>
              </a:buClr>
              <a:buSzPts val="1600"/>
              <a:buFont typeface="Inter Light"/>
              <a:buNone/>
              <a:defRPr sz="1600">
                <a:solidFill>
                  <a:schemeClr val="lt1"/>
                </a:solidFill>
                <a:latin typeface="Inter Light"/>
                <a:ea typeface="Inter Light"/>
                <a:cs typeface="Inter Light"/>
                <a:sym typeface="Inter Light"/>
              </a:defRPr>
            </a:lvl1pPr>
            <a:lvl2pPr lvl="1" algn="ctr">
              <a:lnSpc>
                <a:spcPct val="100000"/>
              </a:lnSpc>
              <a:spcBef>
                <a:spcPts val="0"/>
              </a:spcBef>
              <a:spcAft>
                <a:spcPts val="0"/>
              </a:spcAft>
              <a:buClr>
                <a:schemeClr val="lt1"/>
              </a:buClr>
              <a:buSzPts val="1600"/>
              <a:buFont typeface="Inter Light"/>
              <a:buNone/>
              <a:defRPr sz="1600">
                <a:solidFill>
                  <a:schemeClr val="lt1"/>
                </a:solidFill>
                <a:latin typeface="Inter Light"/>
                <a:ea typeface="Inter Light"/>
                <a:cs typeface="Inter Light"/>
                <a:sym typeface="Inter Light"/>
              </a:defRPr>
            </a:lvl2pPr>
            <a:lvl3pPr lvl="2" algn="ctr">
              <a:lnSpc>
                <a:spcPct val="100000"/>
              </a:lnSpc>
              <a:spcBef>
                <a:spcPts val="0"/>
              </a:spcBef>
              <a:spcAft>
                <a:spcPts val="0"/>
              </a:spcAft>
              <a:buClr>
                <a:schemeClr val="lt1"/>
              </a:buClr>
              <a:buSzPts val="1600"/>
              <a:buFont typeface="Inter Light"/>
              <a:buNone/>
              <a:defRPr sz="1600">
                <a:solidFill>
                  <a:schemeClr val="lt1"/>
                </a:solidFill>
                <a:latin typeface="Inter Light"/>
                <a:ea typeface="Inter Light"/>
                <a:cs typeface="Inter Light"/>
                <a:sym typeface="Inter Light"/>
              </a:defRPr>
            </a:lvl3pPr>
            <a:lvl4pPr lvl="3" algn="ctr">
              <a:lnSpc>
                <a:spcPct val="100000"/>
              </a:lnSpc>
              <a:spcBef>
                <a:spcPts val="0"/>
              </a:spcBef>
              <a:spcAft>
                <a:spcPts val="0"/>
              </a:spcAft>
              <a:buClr>
                <a:schemeClr val="lt1"/>
              </a:buClr>
              <a:buSzPts val="1600"/>
              <a:buFont typeface="Inter Light"/>
              <a:buNone/>
              <a:defRPr sz="1600">
                <a:solidFill>
                  <a:schemeClr val="lt1"/>
                </a:solidFill>
                <a:latin typeface="Inter Light"/>
                <a:ea typeface="Inter Light"/>
                <a:cs typeface="Inter Light"/>
                <a:sym typeface="Inter Light"/>
              </a:defRPr>
            </a:lvl4pPr>
            <a:lvl5pPr lvl="4" algn="ctr">
              <a:lnSpc>
                <a:spcPct val="100000"/>
              </a:lnSpc>
              <a:spcBef>
                <a:spcPts val="0"/>
              </a:spcBef>
              <a:spcAft>
                <a:spcPts val="0"/>
              </a:spcAft>
              <a:buClr>
                <a:schemeClr val="lt1"/>
              </a:buClr>
              <a:buSzPts val="1600"/>
              <a:buFont typeface="Inter Light"/>
              <a:buNone/>
              <a:defRPr sz="1600">
                <a:solidFill>
                  <a:schemeClr val="lt1"/>
                </a:solidFill>
                <a:latin typeface="Inter Light"/>
                <a:ea typeface="Inter Light"/>
                <a:cs typeface="Inter Light"/>
                <a:sym typeface="Inter Light"/>
              </a:defRPr>
            </a:lvl5pPr>
            <a:lvl6pPr lvl="5" algn="ctr">
              <a:lnSpc>
                <a:spcPct val="100000"/>
              </a:lnSpc>
              <a:spcBef>
                <a:spcPts val="0"/>
              </a:spcBef>
              <a:spcAft>
                <a:spcPts val="0"/>
              </a:spcAft>
              <a:buClr>
                <a:schemeClr val="lt1"/>
              </a:buClr>
              <a:buSzPts val="1600"/>
              <a:buFont typeface="Inter Light"/>
              <a:buNone/>
              <a:defRPr sz="1600">
                <a:solidFill>
                  <a:schemeClr val="lt1"/>
                </a:solidFill>
                <a:latin typeface="Inter Light"/>
                <a:ea typeface="Inter Light"/>
                <a:cs typeface="Inter Light"/>
                <a:sym typeface="Inter Light"/>
              </a:defRPr>
            </a:lvl6pPr>
            <a:lvl7pPr lvl="6" algn="ctr">
              <a:lnSpc>
                <a:spcPct val="100000"/>
              </a:lnSpc>
              <a:spcBef>
                <a:spcPts val="0"/>
              </a:spcBef>
              <a:spcAft>
                <a:spcPts val="0"/>
              </a:spcAft>
              <a:buClr>
                <a:schemeClr val="lt1"/>
              </a:buClr>
              <a:buSzPts val="1600"/>
              <a:buFont typeface="Inter Light"/>
              <a:buNone/>
              <a:defRPr sz="1600">
                <a:solidFill>
                  <a:schemeClr val="lt1"/>
                </a:solidFill>
                <a:latin typeface="Inter Light"/>
                <a:ea typeface="Inter Light"/>
                <a:cs typeface="Inter Light"/>
                <a:sym typeface="Inter Light"/>
              </a:defRPr>
            </a:lvl7pPr>
            <a:lvl8pPr lvl="7" algn="ctr">
              <a:lnSpc>
                <a:spcPct val="100000"/>
              </a:lnSpc>
              <a:spcBef>
                <a:spcPts val="0"/>
              </a:spcBef>
              <a:spcAft>
                <a:spcPts val="0"/>
              </a:spcAft>
              <a:buClr>
                <a:schemeClr val="lt1"/>
              </a:buClr>
              <a:buSzPts val="1600"/>
              <a:buFont typeface="Inter Light"/>
              <a:buNone/>
              <a:defRPr sz="1600">
                <a:solidFill>
                  <a:schemeClr val="lt1"/>
                </a:solidFill>
                <a:latin typeface="Inter Light"/>
                <a:ea typeface="Inter Light"/>
                <a:cs typeface="Inter Light"/>
                <a:sym typeface="Inter Light"/>
              </a:defRPr>
            </a:lvl8pPr>
            <a:lvl9pPr lvl="8" algn="ctr">
              <a:lnSpc>
                <a:spcPct val="100000"/>
              </a:lnSpc>
              <a:spcBef>
                <a:spcPts val="0"/>
              </a:spcBef>
              <a:spcAft>
                <a:spcPts val="0"/>
              </a:spcAft>
              <a:buClr>
                <a:schemeClr val="lt1"/>
              </a:buClr>
              <a:buSzPts val="1600"/>
              <a:buFont typeface="Inter Light"/>
              <a:buNone/>
              <a:defRPr sz="1600">
                <a:solidFill>
                  <a:schemeClr val="lt1"/>
                </a:solidFill>
                <a:latin typeface="Inter Light"/>
                <a:ea typeface="Inter Light"/>
                <a:cs typeface="Inter Light"/>
                <a:sym typeface="Inter Light"/>
              </a:defRPr>
            </a:lvl9pPr>
          </a:lstStyle>
          <a:p/>
        </p:txBody>
      </p:sp>
      <p:sp>
        <p:nvSpPr>
          <p:cNvPr id="106" name="Google Shape;106;p23"/>
          <p:cNvSpPr txBox="1"/>
          <p:nvPr>
            <p:ph idx="2" type="subTitle"/>
          </p:nvPr>
        </p:nvSpPr>
        <p:spPr>
          <a:xfrm>
            <a:off x="4638000" y="309850"/>
            <a:ext cx="4211400" cy="513000"/>
          </a:xfrm>
          <a:prstGeom prst="rect">
            <a:avLst/>
          </a:prstGeom>
        </p:spPr>
        <p:txBody>
          <a:bodyPr anchorCtr="0" anchor="t" bIns="91425" lIns="91425" spcFirstLastPara="1" rIns="91425" wrap="square" tIns="91425">
            <a:spAutoFit/>
          </a:bodyPr>
          <a:lstStyle>
            <a:lvl1pPr lvl="0" algn="r">
              <a:lnSpc>
                <a:spcPct val="100000"/>
              </a:lnSpc>
              <a:spcBef>
                <a:spcPts val="0"/>
              </a:spcBef>
              <a:spcAft>
                <a:spcPts val="0"/>
              </a:spcAft>
              <a:buClr>
                <a:schemeClr val="lt1"/>
              </a:buClr>
              <a:buSzPts val="1000"/>
              <a:buFont typeface="Space Grotesk Medium"/>
              <a:buNone/>
              <a:defRPr sz="1000">
                <a:solidFill>
                  <a:schemeClr val="lt1"/>
                </a:solidFill>
                <a:latin typeface="Space Grotesk Medium"/>
                <a:ea typeface="Space Grotesk Medium"/>
                <a:cs typeface="Space Grotesk Medium"/>
                <a:sym typeface="Space Grotesk Medium"/>
              </a:defRPr>
            </a:lvl1pPr>
            <a:lvl2pPr lvl="1" algn="r">
              <a:lnSpc>
                <a:spcPct val="100000"/>
              </a:lnSpc>
              <a:spcBef>
                <a:spcPts val="0"/>
              </a:spcBef>
              <a:spcAft>
                <a:spcPts val="0"/>
              </a:spcAft>
              <a:buClr>
                <a:schemeClr val="lt1"/>
              </a:buClr>
              <a:buSzPts val="1000"/>
              <a:buFont typeface="Space Grotesk Medium"/>
              <a:buNone/>
              <a:defRPr sz="1000">
                <a:solidFill>
                  <a:schemeClr val="lt1"/>
                </a:solidFill>
                <a:latin typeface="Space Grotesk Medium"/>
                <a:ea typeface="Space Grotesk Medium"/>
                <a:cs typeface="Space Grotesk Medium"/>
                <a:sym typeface="Space Grotesk Medium"/>
              </a:defRPr>
            </a:lvl2pPr>
            <a:lvl3pPr lvl="2" algn="r">
              <a:lnSpc>
                <a:spcPct val="100000"/>
              </a:lnSpc>
              <a:spcBef>
                <a:spcPts val="0"/>
              </a:spcBef>
              <a:spcAft>
                <a:spcPts val="0"/>
              </a:spcAft>
              <a:buClr>
                <a:schemeClr val="lt1"/>
              </a:buClr>
              <a:buSzPts val="1000"/>
              <a:buFont typeface="Space Grotesk Medium"/>
              <a:buNone/>
              <a:defRPr sz="1000">
                <a:solidFill>
                  <a:schemeClr val="lt1"/>
                </a:solidFill>
                <a:latin typeface="Space Grotesk Medium"/>
                <a:ea typeface="Space Grotesk Medium"/>
                <a:cs typeface="Space Grotesk Medium"/>
                <a:sym typeface="Space Grotesk Medium"/>
              </a:defRPr>
            </a:lvl3pPr>
            <a:lvl4pPr lvl="3" algn="r">
              <a:lnSpc>
                <a:spcPct val="100000"/>
              </a:lnSpc>
              <a:spcBef>
                <a:spcPts val="0"/>
              </a:spcBef>
              <a:spcAft>
                <a:spcPts val="0"/>
              </a:spcAft>
              <a:buClr>
                <a:schemeClr val="lt1"/>
              </a:buClr>
              <a:buSzPts val="1000"/>
              <a:buFont typeface="Space Grotesk Medium"/>
              <a:buNone/>
              <a:defRPr sz="1000">
                <a:solidFill>
                  <a:schemeClr val="lt1"/>
                </a:solidFill>
                <a:latin typeface="Space Grotesk Medium"/>
                <a:ea typeface="Space Grotesk Medium"/>
                <a:cs typeface="Space Grotesk Medium"/>
                <a:sym typeface="Space Grotesk Medium"/>
              </a:defRPr>
            </a:lvl4pPr>
            <a:lvl5pPr lvl="4" algn="r">
              <a:lnSpc>
                <a:spcPct val="100000"/>
              </a:lnSpc>
              <a:spcBef>
                <a:spcPts val="0"/>
              </a:spcBef>
              <a:spcAft>
                <a:spcPts val="0"/>
              </a:spcAft>
              <a:buClr>
                <a:schemeClr val="lt1"/>
              </a:buClr>
              <a:buSzPts val="1000"/>
              <a:buFont typeface="Space Grotesk Medium"/>
              <a:buNone/>
              <a:defRPr sz="1000">
                <a:solidFill>
                  <a:schemeClr val="lt1"/>
                </a:solidFill>
                <a:latin typeface="Space Grotesk Medium"/>
                <a:ea typeface="Space Grotesk Medium"/>
                <a:cs typeface="Space Grotesk Medium"/>
                <a:sym typeface="Space Grotesk Medium"/>
              </a:defRPr>
            </a:lvl5pPr>
            <a:lvl6pPr lvl="5" algn="r">
              <a:lnSpc>
                <a:spcPct val="100000"/>
              </a:lnSpc>
              <a:spcBef>
                <a:spcPts val="0"/>
              </a:spcBef>
              <a:spcAft>
                <a:spcPts val="0"/>
              </a:spcAft>
              <a:buClr>
                <a:schemeClr val="lt1"/>
              </a:buClr>
              <a:buSzPts val="1000"/>
              <a:buFont typeface="Space Grotesk Medium"/>
              <a:buNone/>
              <a:defRPr sz="1000">
                <a:solidFill>
                  <a:schemeClr val="lt1"/>
                </a:solidFill>
                <a:latin typeface="Space Grotesk Medium"/>
                <a:ea typeface="Space Grotesk Medium"/>
                <a:cs typeface="Space Grotesk Medium"/>
                <a:sym typeface="Space Grotesk Medium"/>
              </a:defRPr>
            </a:lvl6pPr>
            <a:lvl7pPr lvl="6" algn="r">
              <a:lnSpc>
                <a:spcPct val="100000"/>
              </a:lnSpc>
              <a:spcBef>
                <a:spcPts val="0"/>
              </a:spcBef>
              <a:spcAft>
                <a:spcPts val="0"/>
              </a:spcAft>
              <a:buClr>
                <a:schemeClr val="lt1"/>
              </a:buClr>
              <a:buSzPts val="1000"/>
              <a:buFont typeface="Space Grotesk Medium"/>
              <a:buNone/>
              <a:defRPr sz="1000">
                <a:solidFill>
                  <a:schemeClr val="lt1"/>
                </a:solidFill>
                <a:latin typeface="Space Grotesk Medium"/>
                <a:ea typeface="Space Grotesk Medium"/>
                <a:cs typeface="Space Grotesk Medium"/>
                <a:sym typeface="Space Grotesk Medium"/>
              </a:defRPr>
            </a:lvl7pPr>
            <a:lvl8pPr lvl="7" algn="r">
              <a:lnSpc>
                <a:spcPct val="100000"/>
              </a:lnSpc>
              <a:spcBef>
                <a:spcPts val="0"/>
              </a:spcBef>
              <a:spcAft>
                <a:spcPts val="0"/>
              </a:spcAft>
              <a:buClr>
                <a:schemeClr val="lt1"/>
              </a:buClr>
              <a:buSzPts val="1000"/>
              <a:buFont typeface="Space Grotesk Medium"/>
              <a:buNone/>
              <a:defRPr sz="1000">
                <a:solidFill>
                  <a:schemeClr val="lt1"/>
                </a:solidFill>
                <a:latin typeface="Space Grotesk Medium"/>
                <a:ea typeface="Space Grotesk Medium"/>
                <a:cs typeface="Space Grotesk Medium"/>
                <a:sym typeface="Space Grotesk Medium"/>
              </a:defRPr>
            </a:lvl8pPr>
            <a:lvl9pPr lvl="8" algn="r">
              <a:lnSpc>
                <a:spcPct val="100000"/>
              </a:lnSpc>
              <a:spcBef>
                <a:spcPts val="0"/>
              </a:spcBef>
              <a:spcAft>
                <a:spcPts val="0"/>
              </a:spcAft>
              <a:buClr>
                <a:schemeClr val="lt1"/>
              </a:buClr>
              <a:buSzPts val="1000"/>
              <a:buFont typeface="Space Grotesk Medium"/>
              <a:buNone/>
              <a:defRPr sz="1000">
                <a:solidFill>
                  <a:schemeClr val="lt1"/>
                </a:solidFill>
                <a:latin typeface="Space Grotesk Medium"/>
                <a:ea typeface="Space Grotesk Medium"/>
                <a:cs typeface="Space Grotesk Medium"/>
                <a:sym typeface="Space Grotesk Medium"/>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1" type="title">
  <p:cSld name="TITLE">
    <p:bg>
      <p:bgPr>
        <a:solidFill>
          <a:schemeClr val="dk1"/>
        </a:solidFill>
      </p:bgPr>
    </p:bg>
    <p:spTree>
      <p:nvGrpSpPr>
        <p:cNvPr id="110" name="Shape 110"/>
        <p:cNvGrpSpPr/>
        <p:nvPr/>
      </p:nvGrpSpPr>
      <p:grpSpPr>
        <a:xfrm>
          <a:off x="0" y="0"/>
          <a:ext cx="0" cy="0"/>
          <a:chOff x="0" y="0"/>
          <a:chExt cx="0" cy="0"/>
        </a:xfrm>
      </p:grpSpPr>
      <p:sp>
        <p:nvSpPr>
          <p:cNvPr id="111" name="Google Shape;111;p25"/>
          <p:cNvSpPr txBox="1"/>
          <p:nvPr>
            <p:ph type="ctrTitle"/>
          </p:nvPr>
        </p:nvSpPr>
        <p:spPr>
          <a:xfrm>
            <a:off x="218650" y="2981193"/>
            <a:ext cx="5733600" cy="1420800"/>
          </a:xfrm>
          <a:prstGeom prst="rect">
            <a:avLst/>
          </a:prstGeom>
        </p:spPr>
        <p:txBody>
          <a:bodyPr anchorCtr="0" anchor="b" bIns="91425" lIns="91425" spcFirstLastPara="1" rIns="91425" wrap="square" tIns="91425">
            <a:noAutofit/>
          </a:bodyPr>
          <a:lstStyle>
            <a:lvl1pPr lvl="0">
              <a:lnSpc>
                <a:spcPct val="80000"/>
              </a:lnSpc>
              <a:spcBef>
                <a:spcPts val="0"/>
              </a:spcBef>
              <a:spcAft>
                <a:spcPts val="0"/>
              </a:spcAft>
              <a:buClr>
                <a:schemeClr val="lt1"/>
              </a:buClr>
              <a:buSzPts val="4800"/>
              <a:buNone/>
              <a:defRPr sz="4800">
                <a:solidFill>
                  <a:schemeClr val="lt1"/>
                </a:solidFill>
              </a:defRPr>
            </a:lvl1pPr>
            <a:lvl2pPr lvl="1">
              <a:lnSpc>
                <a:spcPct val="80000"/>
              </a:lnSpc>
              <a:spcBef>
                <a:spcPts val="0"/>
              </a:spcBef>
              <a:spcAft>
                <a:spcPts val="0"/>
              </a:spcAft>
              <a:buClr>
                <a:schemeClr val="lt1"/>
              </a:buClr>
              <a:buSzPts val="4800"/>
              <a:buFont typeface="Instrument Serif"/>
              <a:buNone/>
              <a:defRPr sz="4800">
                <a:solidFill>
                  <a:schemeClr val="lt1"/>
                </a:solidFill>
                <a:latin typeface="Instrument Serif"/>
                <a:ea typeface="Instrument Serif"/>
                <a:cs typeface="Instrument Serif"/>
                <a:sym typeface="Instrument Serif"/>
              </a:defRPr>
            </a:lvl2pPr>
            <a:lvl3pPr lvl="2">
              <a:lnSpc>
                <a:spcPct val="80000"/>
              </a:lnSpc>
              <a:spcBef>
                <a:spcPts val="0"/>
              </a:spcBef>
              <a:spcAft>
                <a:spcPts val="0"/>
              </a:spcAft>
              <a:buClr>
                <a:schemeClr val="lt1"/>
              </a:buClr>
              <a:buSzPts val="4800"/>
              <a:buFont typeface="Instrument Serif"/>
              <a:buNone/>
              <a:defRPr sz="4800">
                <a:solidFill>
                  <a:schemeClr val="lt1"/>
                </a:solidFill>
                <a:latin typeface="Instrument Serif"/>
                <a:ea typeface="Instrument Serif"/>
                <a:cs typeface="Instrument Serif"/>
                <a:sym typeface="Instrument Serif"/>
              </a:defRPr>
            </a:lvl3pPr>
            <a:lvl4pPr lvl="3">
              <a:lnSpc>
                <a:spcPct val="80000"/>
              </a:lnSpc>
              <a:spcBef>
                <a:spcPts val="0"/>
              </a:spcBef>
              <a:spcAft>
                <a:spcPts val="0"/>
              </a:spcAft>
              <a:buClr>
                <a:schemeClr val="lt1"/>
              </a:buClr>
              <a:buSzPts val="4800"/>
              <a:buFont typeface="Instrument Serif"/>
              <a:buNone/>
              <a:defRPr sz="4800">
                <a:solidFill>
                  <a:schemeClr val="lt1"/>
                </a:solidFill>
                <a:latin typeface="Instrument Serif"/>
                <a:ea typeface="Instrument Serif"/>
                <a:cs typeface="Instrument Serif"/>
                <a:sym typeface="Instrument Serif"/>
              </a:defRPr>
            </a:lvl4pPr>
            <a:lvl5pPr lvl="4">
              <a:lnSpc>
                <a:spcPct val="80000"/>
              </a:lnSpc>
              <a:spcBef>
                <a:spcPts val="0"/>
              </a:spcBef>
              <a:spcAft>
                <a:spcPts val="0"/>
              </a:spcAft>
              <a:buClr>
                <a:schemeClr val="lt1"/>
              </a:buClr>
              <a:buSzPts val="4800"/>
              <a:buFont typeface="Instrument Serif"/>
              <a:buNone/>
              <a:defRPr sz="4800">
                <a:solidFill>
                  <a:schemeClr val="lt1"/>
                </a:solidFill>
                <a:latin typeface="Instrument Serif"/>
                <a:ea typeface="Instrument Serif"/>
                <a:cs typeface="Instrument Serif"/>
                <a:sym typeface="Instrument Serif"/>
              </a:defRPr>
            </a:lvl5pPr>
            <a:lvl6pPr lvl="5">
              <a:lnSpc>
                <a:spcPct val="80000"/>
              </a:lnSpc>
              <a:spcBef>
                <a:spcPts val="0"/>
              </a:spcBef>
              <a:spcAft>
                <a:spcPts val="0"/>
              </a:spcAft>
              <a:buClr>
                <a:schemeClr val="lt1"/>
              </a:buClr>
              <a:buSzPts val="4800"/>
              <a:buFont typeface="Instrument Serif"/>
              <a:buNone/>
              <a:defRPr sz="4800">
                <a:solidFill>
                  <a:schemeClr val="lt1"/>
                </a:solidFill>
                <a:latin typeface="Instrument Serif"/>
                <a:ea typeface="Instrument Serif"/>
                <a:cs typeface="Instrument Serif"/>
                <a:sym typeface="Instrument Serif"/>
              </a:defRPr>
            </a:lvl6pPr>
            <a:lvl7pPr lvl="6">
              <a:lnSpc>
                <a:spcPct val="80000"/>
              </a:lnSpc>
              <a:spcBef>
                <a:spcPts val="0"/>
              </a:spcBef>
              <a:spcAft>
                <a:spcPts val="0"/>
              </a:spcAft>
              <a:buClr>
                <a:schemeClr val="lt1"/>
              </a:buClr>
              <a:buSzPts val="4800"/>
              <a:buFont typeface="Instrument Serif"/>
              <a:buNone/>
              <a:defRPr sz="4800">
                <a:solidFill>
                  <a:schemeClr val="lt1"/>
                </a:solidFill>
                <a:latin typeface="Instrument Serif"/>
                <a:ea typeface="Instrument Serif"/>
                <a:cs typeface="Instrument Serif"/>
                <a:sym typeface="Instrument Serif"/>
              </a:defRPr>
            </a:lvl7pPr>
            <a:lvl8pPr lvl="7">
              <a:lnSpc>
                <a:spcPct val="80000"/>
              </a:lnSpc>
              <a:spcBef>
                <a:spcPts val="0"/>
              </a:spcBef>
              <a:spcAft>
                <a:spcPts val="0"/>
              </a:spcAft>
              <a:buClr>
                <a:schemeClr val="lt1"/>
              </a:buClr>
              <a:buSzPts val="4800"/>
              <a:buFont typeface="Instrument Serif"/>
              <a:buNone/>
              <a:defRPr sz="4800">
                <a:solidFill>
                  <a:schemeClr val="lt1"/>
                </a:solidFill>
                <a:latin typeface="Instrument Serif"/>
                <a:ea typeface="Instrument Serif"/>
                <a:cs typeface="Instrument Serif"/>
                <a:sym typeface="Instrument Serif"/>
              </a:defRPr>
            </a:lvl8pPr>
            <a:lvl9pPr lvl="8">
              <a:lnSpc>
                <a:spcPct val="80000"/>
              </a:lnSpc>
              <a:spcBef>
                <a:spcPts val="0"/>
              </a:spcBef>
              <a:spcAft>
                <a:spcPts val="0"/>
              </a:spcAft>
              <a:buClr>
                <a:schemeClr val="lt1"/>
              </a:buClr>
              <a:buSzPts val="4800"/>
              <a:buFont typeface="Instrument Serif"/>
              <a:buNone/>
              <a:defRPr sz="4800">
                <a:solidFill>
                  <a:schemeClr val="lt1"/>
                </a:solidFill>
                <a:latin typeface="Instrument Serif"/>
                <a:ea typeface="Instrument Serif"/>
                <a:cs typeface="Instrument Serif"/>
                <a:sym typeface="Instrument Serif"/>
              </a:defRPr>
            </a:lvl9pPr>
          </a:lstStyle>
          <a:p/>
        </p:txBody>
      </p:sp>
      <p:sp>
        <p:nvSpPr>
          <p:cNvPr id="112" name="Google Shape;112;p25"/>
          <p:cNvSpPr txBox="1"/>
          <p:nvPr>
            <p:ph idx="1" type="subTitle"/>
          </p:nvPr>
        </p:nvSpPr>
        <p:spPr>
          <a:xfrm>
            <a:off x="218650" y="4265248"/>
            <a:ext cx="8520600" cy="5130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Clr>
                <a:schemeClr val="lt1"/>
              </a:buClr>
              <a:buSzPts val="1600"/>
              <a:buFont typeface="Inter Light"/>
              <a:buNone/>
              <a:defRPr sz="1600">
                <a:solidFill>
                  <a:schemeClr val="lt1"/>
                </a:solidFill>
                <a:latin typeface="Inter Light"/>
                <a:ea typeface="Inter Light"/>
                <a:cs typeface="Inter Light"/>
                <a:sym typeface="Inter Light"/>
              </a:defRPr>
            </a:lvl1pPr>
            <a:lvl2pPr lvl="1" algn="ctr">
              <a:lnSpc>
                <a:spcPct val="100000"/>
              </a:lnSpc>
              <a:spcBef>
                <a:spcPts val="0"/>
              </a:spcBef>
              <a:spcAft>
                <a:spcPts val="0"/>
              </a:spcAft>
              <a:buClr>
                <a:schemeClr val="lt1"/>
              </a:buClr>
              <a:buSzPts val="1600"/>
              <a:buFont typeface="Inter Light"/>
              <a:buNone/>
              <a:defRPr sz="1600">
                <a:solidFill>
                  <a:schemeClr val="lt1"/>
                </a:solidFill>
                <a:latin typeface="Inter Light"/>
                <a:ea typeface="Inter Light"/>
                <a:cs typeface="Inter Light"/>
                <a:sym typeface="Inter Light"/>
              </a:defRPr>
            </a:lvl2pPr>
            <a:lvl3pPr lvl="2" algn="ctr">
              <a:lnSpc>
                <a:spcPct val="100000"/>
              </a:lnSpc>
              <a:spcBef>
                <a:spcPts val="0"/>
              </a:spcBef>
              <a:spcAft>
                <a:spcPts val="0"/>
              </a:spcAft>
              <a:buClr>
                <a:schemeClr val="lt1"/>
              </a:buClr>
              <a:buSzPts val="1600"/>
              <a:buFont typeface="Inter Light"/>
              <a:buNone/>
              <a:defRPr sz="1600">
                <a:solidFill>
                  <a:schemeClr val="lt1"/>
                </a:solidFill>
                <a:latin typeface="Inter Light"/>
                <a:ea typeface="Inter Light"/>
                <a:cs typeface="Inter Light"/>
                <a:sym typeface="Inter Light"/>
              </a:defRPr>
            </a:lvl3pPr>
            <a:lvl4pPr lvl="3" algn="ctr">
              <a:lnSpc>
                <a:spcPct val="100000"/>
              </a:lnSpc>
              <a:spcBef>
                <a:spcPts val="0"/>
              </a:spcBef>
              <a:spcAft>
                <a:spcPts val="0"/>
              </a:spcAft>
              <a:buClr>
                <a:schemeClr val="lt1"/>
              </a:buClr>
              <a:buSzPts val="1600"/>
              <a:buFont typeface="Inter Light"/>
              <a:buNone/>
              <a:defRPr sz="1600">
                <a:solidFill>
                  <a:schemeClr val="lt1"/>
                </a:solidFill>
                <a:latin typeface="Inter Light"/>
                <a:ea typeface="Inter Light"/>
                <a:cs typeface="Inter Light"/>
                <a:sym typeface="Inter Light"/>
              </a:defRPr>
            </a:lvl4pPr>
            <a:lvl5pPr lvl="4" algn="ctr">
              <a:lnSpc>
                <a:spcPct val="100000"/>
              </a:lnSpc>
              <a:spcBef>
                <a:spcPts val="0"/>
              </a:spcBef>
              <a:spcAft>
                <a:spcPts val="0"/>
              </a:spcAft>
              <a:buClr>
                <a:schemeClr val="lt1"/>
              </a:buClr>
              <a:buSzPts val="1600"/>
              <a:buFont typeface="Inter Light"/>
              <a:buNone/>
              <a:defRPr sz="1600">
                <a:solidFill>
                  <a:schemeClr val="lt1"/>
                </a:solidFill>
                <a:latin typeface="Inter Light"/>
                <a:ea typeface="Inter Light"/>
                <a:cs typeface="Inter Light"/>
                <a:sym typeface="Inter Light"/>
              </a:defRPr>
            </a:lvl5pPr>
            <a:lvl6pPr lvl="5" algn="ctr">
              <a:lnSpc>
                <a:spcPct val="100000"/>
              </a:lnSpc>
              <a:spcBef>
                <a:spcPts val="0"/>
              </a:spcBef>
              <a:spcAft>
                <a:spcPts val="0"/>
              </a:spcAft>
              <a:buClr>
                <a:schemeClr val="lt1"/>
              </a:buClr>
              <a:buSzPts val="1600"/>
              <a:buFont typeface="Inter Light"/>
              <a:buNone/>
              <a:defRPr sz="1600">
                <a:solidFill>
                  <a:schemeClr val="lt1"/>
                </a:solidFill>
                <a:latin typeface="Inter Light"/>
                <a:ea typeface="Inter Light"/>
                <a:cs typeface="Inter Light"/>
                <a:sym typeface="Inter Light"/>
              </a:defRPr>
            </a:lvl6pPr>
            <a:lvl7pPr lvl="6" algn="ctr">
              <a:lnSpc>
                <a:spcPct val="100000"/>
              </a:lnSpc>
              <a:spcBef>
                <a:spcPts val="0"/>
              </a:spcBef>
              <a:spcAft>
                <a:spcPts val="0"/>
              </a:spcAft>
              <a:buClr>
                <a:schemeClr val="lt1"/>
              </a:buClr>
              <a:buSzPts val="1600"/>
              <a:buFont typeface="Inter Light"/>
              <a:buNone/>
              <a:defRPr sz="1600">
                <a:solidFill>
                  <a:schemeClr val="lt1"/>
                </a:solidFill>
                <a:latin typeface="Inter Light"/>
                <a:ea typeface="Inter Light"/>
                <a:cs typeface="Inter Light"/>
                <a:sym typeface="Inter Light"/>
              </a:defRPr>
            </a:lvl7pPr>
            <a:lvl8pPr lvl="7" algn="ctr">
              <a:lnSpc>
                <a:spcPct val="100000"/>
              </a:lnSpc>
              <a:spcBef>
                <a:spcPts val="0"/>
              </a:spcBef>
              <a:spcAft>
                <a:spcPts val="0"/>
              </a:spcAft>
              <a:buClr>
                <a:schemeClr val="lt1"/>
              </a:buClr>
              <a:buSzPts val="1600"/>
              <a:buFont typeface="Inter Light"/>
              <a:buNone/>
              <a:defRPr sz="1600">
                <a:solidFill>
                  <a:schemeClr val="lt1"/>
                </a:solidFill>
                <a:latin typeface="Inter Light"/>
                <a:ea typeface="Inter Light"/>
                <a:cs typeface="Inter Light"/>
                <a:sym typeface="Inter Light"/>
              </a:defRPr>
            </a:lvl8pPr>
            <a:lvl9pPr lvl="8" algn="ctr">
              <a:lnSpc>
                <a:spcPct val="100000"/>
              </a:lnSpc>
              <a:spcBef>
                <a:spcPts val="0"/>
              </a:spcBef>
              <a:spcAft>
                <a:spcPts val="0"/>
              </a:spcAft>
              <a:buClr>
                <a:schemeClr val="lt1"/>
              </a:buClr>
              <a:buSzPts val="1600"/>
              <a:buFont typeface="Inter Light"/>
              <a:buNone/>
              <a:defRPr sz="1600">
                <a:solidFill>
                  <a:schemeClr val="lt1"/>
                </a:solidFill>
                <a:latin typeface="Inter Light"/>
                <a:ea typeface="Inter Light"/>
                <a:cs typeface="Inter Light"/>
                <a:sym typeface="Inter Light"/>
              </a:defRPr>
            </a:lvl9pPr>
          </a:lstStyle>
          <a:p/>
        </p:txBody>
      </p:sp>
      <p:sp>
        <p:nvSpPr>
          <p:cNvPr id="113" name="Google Shape;113;p25"/>
          <p:cNvSpPr txBox="1"/>
          <p:nvPr>
            <p:ph idx="2" type="subTitle"/>
          </p:nvPr>
        </p:nvSpPr>
        <p:spPr>
          <a:xfrm>
            <a:off x="243073" y="2639478"/>
            <a:ext cx="4211400" cy="5130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Clr>
                <a:schemeClr val="lt1"/>
              </a:buClr>
              <a:buSzPts val="1000"/>
              <a:buFont typeface="Space Grotesk Medium"/>
              <a:buNone/>
              <a:defRPr sz="1000">
                <a:solidFill>
                  <a:schemeClr val="lt1"/>
                </a:solidFill>
                <a:latin typeface="Space Grotesk Medium"/>
                <a:ea typeface="Space Grotesk Medium"/>
                <a:cs typeface="Space Grotesk Medium"/>
                <a:sym typeface="Space Grotesk Medium"/>
              </a:defRPr>
            </a:lvl1pPr>
            <a:lvl2pPr lvl="1" algn="r">
              <a:lnSpc>
                <a:spcPct val="100000"/>
              </a:lnSpc>
              <a:spcBef>
                <a:spcPts val="0"/>
              </a:spcBef>
              <a:spcAft>
                <a:spcPts val="0"/>
              </a:spcAft>
              <a:buClr>
                <a:schemeClr val="lt1"/>
              </a:buClr>
              <a:buSzPts val="1000"/>
              <a:buFont typeface="Space Grotesk Medium"/>
              <a:buNone/>
              <a:defRPr sz="1000">
                <a:solidFill>
                  <a:schemeClr val="lt1"/>
                </a:solidFill>
                <a:latin typeface="Space Grotesk Medium"/>
                <a:ea typeface="Space Grotesk Medium"/>
                <a:cs typeface="Space Grotesk Medium"/>
                <a:sym typeface="Space Grotesk Medium"/>
              </a:defRPr>
            </a:lvl2pPr>
            <a:lvl3pPr lvl="2" algn="r">
              <a:lnSpc>
                <a:spcPct val="100000"/>
              </a:lnSpc>
              <a:spcBef>
                <a:spcPts val="0"/>
              </a:spcBef>
              <a:spcAft>
                <a:spcPts val="0"/>
              </a:spcAft>
              <a:buClr>
                <a:schemeClr val="lt1"/>
              </a:buClr>
              <a:buSzPts val="1000"/>
              <a:buFont typeface="Space Grotesk Medium"/>
              <a:buNone/>
              <a:defRPr sz="1000">
                <a:solidFill>
                  <a:schemeClr val="lt1"/>
                </a:solidFill>
                <a:latin typeface="Space Grotesk Medium"/>
                <a:ea typeface="Space Grotesk Medium"/>
                <a:cs typeface="Space Grotesk Medium"/>
                <a:sym typeface="Space Grotesk Medium"/>
              </a:defRPr>
            </a:lvl3pPr>
            <a:lvl4pPr lvl="3" algn="r">
              <a:lnSpc>
                <a:spcPct val="100000"/>
              </a:lnSpc>
              <a:spcBef>
                <a:spcPts val="0"/>
              </a:spcBef>
              <a:spcAft>
                <a:spcPts val="0"/>
              </a:spcAft>
              <a:buClr>
                <a:schemeClr val="lt1"/>
              </a:buClr>
              <a:buSzPts val="1000"/>
              <a:buFont typeface="Space Grotesk Medium"/>
              <a:buNone/>
              <a:defRPr sz="1000">
                <a:solidFill>
                  <a:schemeClr val="lt1"/>
                </a:solidFill>
                <a:latin typeface="Space Grotesk Medium"/>
                <a:ea typeface="Space Grotesk Medium"/>
                <a:cs typeface="Space Grotesk Medium"/>
                <a:sym typeface="Space Grotesk Medium"/>
              </a:defRPr>
            </a:lvl4pPr>
            <a:lvl5pPr lvl="4" algn="r">
              <a:lnSpc>
                <a:spcPct val="100000"/>
              </a:lnSpc>
              <a:spcBef>
                <a:spcPts val="0"/>
              </a:spcBef>
              <a:spcAft>
                <a:spcPts val="0"/>
              </a:spcAft>
              <a:buClr>
                <a:schemeClr val="lt1"/>
              </a:buClr>
              <a:buSzPts val="1000"/>
              <a:buFont typeface="Space Grotesk Medium"/>
              <a:buNone/>
              <a:defRPr sz="1000">
                <a:solidFill>
                  <a:schemeClr val="lt1"/>
                </a:solidFill>
                <a:latin typeface="Space Grotesk Medium"/>
                <a:ea typeface="Space Grotesk Medium"/>
                <a:cs typeface="Space Grotesk Medium"/>
                <a:sym typeface="Space Grotesk Medium"/>
              </a:defRPr>
            </a:lvl5pPr>
            <a:lvl6pPr lvl="5" algn="r">
              <a:lnSpc>
                <a:spcPct val="100000"/>
              </a:lnSpc>
              <a:spcBef>
                <a:spcPts val="0"/>
              </a:spcBef>
              <a:spcAft>
                <a:spcPts val="0"/>
              </a:spcAft>
              <a:buClr>
                <a:schemeClr val="lt1"/>
              </a:buClr>
              <a:buSzPts val="1000"/>
              <a:buFont typeface="Space Grotesk Medium"/>
              <a:buNone/>
              <a:defRPr sz="1000">
                <a:solidFill>
                  <a:schemeClr val="lt1"/>
                </a:solidFill>
                <a:latin typeface="Space Grotesk Medium"/>
                <a:ea typeface="Space Grotesk Medium"/>
                <a:cs typeface="Space Grotesk Medium"/>
                <a:sym typeface="Space Grotesk Medium"/>
              </a:defRPr>
            </a:lvl6pPr>
            <a:lvl7pPr lvl="6" algn="r">
              <a:lnSpc>
                <a:spcPct val="100000"/>
              </a:lnSpc>
              <a:spcBef>
                <a:spcPts val="0"/>
              </a:spcBef>
              <a:spcAft>
                <a:spcPts val="0"/>
              </a:spcAft>
              <a:buClr>
                <a:schemeClr val="lt1"/>
              </a:buClr>
              <a:buSzPts val="1000"/>
              <a:buFont typeface="Space Grotesk Medium"/>
              <a:buNone/>
              <a:defRPr sz="1000">
                <a:solidFill>
                  <a:schemeClr val="lt1"/>
                </a:solidFill>
                <a:latin typeface="Space Grotesk Medium"/>
                <a:ea typeface="Space Grotesk Medium"/>
                <a:cs typeface="Space Grotesk Medium"/>
                <a:sym typeface="Space Grotesk Medium"/>
              </a:defRPr>
            </a:lvl7pPr>
            <a:lvl8pPr lvl="7" algn="r">
              <a:lnSpc>
                <a:spcPct val="100000"/>
              </a:lnSpc>
              <a:spcBef>
                <a:spcPts val="0"/>
              </a:spcBef>
              <a:spcAft>
                <a:spcPts val="0"/>
              </a:spcAft>
              <a:buClr>
                <a:schemeClr val="lt1"/>
              </a:buClr>
              <a:buSzPts val="1000"/>
              <a:buFont typeface="Space Grotesk Medium"/>
              <a:buNone/>
              <a:defRPr sz="1000">
                <a:solidFill>
                  <a:schemeClr val="lt1"/>
                </a:solidFill>
                <a:latin typeface="Space Grotesk Medium"/>
                <a:ea typeface="Space Grotesk Medium"/>
                <a:cs typeface="Space Grotesk Medium"/>
                <a:sym typeface="Space Grotesk Medium"/>
              </a:defRPr>
            </a:lvl8pPr>
            <a:lvl9pPr lvl="8" algn="r">
              <a:lnSpc>
                <a:spcPct val="100000"/>
              </a:lnSpc>
              <a:spcBef>
                <a:spcPts val="0"/>
              </a:spcBef>
              <a:spcAft>
                <a:spcPts val="0"/>
              </a:spcAft>
              <a:buClr>
                <a:schemeClr val="lt1"/>
              </a:buClr>
              <a:buSzPts val="1000"/>
              <a:buFont typeface="Space Grotesk Medium"/>
              <a:buNone/>
              <a:defRPr sz="1000">
                <a:solidFill>
                  <a:schemeClr val="lt1"/>
                </a:solidFill>
                <a:latin typeface="Space Grotesk Medium"/>
                <a:ea typeface="Space Grotesk Medium"/>
                <a:cs typeface="Space Grotesk Medium"/>
                <a:sym typeface="Space Grotesk Medium"/>
              </a:defRPr>
            </a:lvl9pPr>
          </a:lstStyle>
          <a:p/>
        </p:txBody>
      </p:sp>
      <p:sp>
        <p:nvSpPr>
          <p:cNvPr id="114" name="Google Shape;114;p25"/>
          <p:cNvSpPr txBox="1"/>
          <p:nvPr>
            <p:ph idx="12" type="sldNum"/>
          </p:nvPr>
        </p:nvSpPr>
        <p:spPr>
          <a:xfrm>
            <a:off x="8472450" y="4910745"/>
            <a:ext cx="548700" cy="1854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115" name="Google Shape;115;p25" title="Sidekick.png"/>
          <p:cNvPicPr preferRelativeResize="0"/>
          <p:nvPr/>
        </p:nvPicPr>
        <p:blipFill rotWithShape="1">
          <a:blip r:embed="rId2">
            <a:alphaModFix/>
          </a:blip>
          <a:srcRect b="0" l="10636" r="10629" t="-2030"/>
          <a:stretch/>
        </p:blipFill>
        <p:spPr>
          <a:xfrm>
            <a:off x="5149625" y="1136575"/>
            <a:ext cx="5605699" cy="7264374"/>
          </a:xfrm>
          <a:prstGeom prst="rect">
            <a:avLst/>
          </a:prstGeom>
          <a:noFill/>
          <a:ln>
            <a:noFill/>
          </a:ln>
        </p:spPr>
      </p:pic>
      <p:pic>
        <p:nvPicPr>
          <p:cNvPr id="116" name="Google Shape;116;p25" title="Logo.png"/>
          <p:cNvPicPr preferRelativeResize="0"/>
          <p:nvPr/>
        </p:nvPicPr>
        <p:blipFill rotWithShape="1">
          <a:blip r:embed="rId3">
            <a:alphaModFix/>
          </a:blip>
          <a:srcRect b="-30313" l="-3418" r="-3407" t="-30329"/>
          <a:stretch/>
        </p:blipFill>
        <p:spPr>
          <a:xfrm>
            <a:off x="234349" y="157447"/>
            <a:ext cx="1640873" cy="60365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3">
  <p:cSld name="TITLE_1_1">
    <p:bg>
      <p:bgPr>
        <a:gradFill>
          <a:gsLst>
            <a:gs pos="0">
              <a:srgbClr val="CB9491"/>
            </a:gs>
            <a:gs pos="100000">
              <a:srgbClr val="0F143E"/>
            </a:gs>
          </a:gsLst>
          <a:lin ang="5400012" scaled="0"/>
        </a:gradFill>
      </p:bgPr>
    </p:bg>
    <p:spTree>
      <p:nvGrpSpPr>
        <p:cNvPr id="117" name="Shape 117"/>
        <p:cNvGrpSpPr/>
        <p:nvPr/>
      </p:nvGrpSpPr>
      <p:grpSpPr>
        <a:xfrm>
          <a:off x="0" y="0"/>
          <a:ext cx="0" cy="0"/>
          <a:chOff x="0" y="0"/>
          <a:chExt cx="0" cy="0"/>
        </a:xfrm>
      </p:grpSpPr>
      <p:sp>
        <p:nvSpPr>
          <p:cNvPr id="118" name="Google Shape;118;p26"/>
          <p:cNvSpPr txBox="1"/>
          <p:nvPr>
            <p:ph idx="12" type="sldNum"/>
          </p:nvPr>
        </p:nvSpPr>
        <p:spPr>
          <a:xfrm>
            <a:off x="8472450" y="4910745"/>
            <a:ext cx="548700" cy="1854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119" name="Google Shape;119;p26" title="Mascot.png"/>
          <p:cNvPicPr preferRelativeResize="0"/>
          <p:nvPr/>
        </p:nvPicPr>
        <p:blipFill rotWithShape="1">
          <a:blip r:embed="rId2">
            <a:alphaModFix/>
          </a:blip>
          <a:srcRect b="0" l="0" r="0" t="8214"/>
          <a:stretch/>
        </p:blipFill>
        <p:spPr>
          <a:xfrm>
            <a:off x="4151800" y="1200000"/>
            <a:ext cx="7637651" cy="9298499"/>
          </a:xfrm>
          <a:prstGeom prst="rect">
            <a:avLst/>
          </a:prstGeom>
          <a:noFill/>
          <a:ln>
            <a:noFill/>
          </a:ln>
        </p:spPr>
      </p:pic>
      <p:pic>
        <p:nvPicPr>
          <p:cNvPr id="120" name="Google Shape;120;p26" title="Logo.png"/>
          <p:cNvPicPr preferRelativeResize="0"/>
          <p:nvPr/>
        </p:nvPicPr>
        <p:blipFill rotWithShape="1">
          <a:blip r:embed="rId3">
            <a:alphaModFix/>
          </a:blip>
          <a:srcRect b="-30313" l="-3418" r="-3407" t="-30329"/>
          <a:stretch/>
        </p:blipFill>
        <p:spPr>
          <a:xfrm>
            <a:off x="246075" y="4338325"/>
            <a:ext cx="1748224" cy="643150"/>
          </a:xfrm>
          <a:prstGeom prst="rect">
            <a:avLst/>
          </a:prstGeom>
          <a:noFill/>
          <a:ln>
            <a:noFill/>
          </a:ln>
        </p:spPr>
      </p:pic>
      <p:sp>
        <p:nvSpPr>
          <p:cNvPr id="121" name="Google Shape;121;p26"/>
          <p:cNvSpPr txBox="1"/>
          <p:nvPr>
            <p:ph type="ctrTitle"/>
          </p:nvPr>
        </p:nvSpPr>
        <p:spPr>
          <a:xfrm>
            <a:off x="218650" y="309850"/>
            <a:ext cx="5442600" cy="1339200"/>
          </a:xfrm>
          <a:prstGeom prst="rect">
            <a:avLst/>
          </a:prstGeom>
        </p:spPr>
        <p:txBody>
          <a:bodyPr anchorCtr="0" anchor="b" bIns="91425" lIns="91425" spcFirstLastPara="1" rIns="91425" wrap="square" tIns="91425">
            <a:noAutofit/>
          </a:bodyPr>
          <a:lstStyle>
            <a:lvl1pPr lvl="0">
              <a:lnSpc>
                <a:spcPct val="80000"/>
              </a:lnSpc>
              <a:spcBef>
                <a:spcPts val="0"/>
              </a:spcBef>
              <a:spcAft>
                <a:spcPts val="0"/>
              </a:spcAft>
              <a:buClr>
                <a:schemeClr val="lt1"/>
              </a:buClr>
              <a:buSzPts val="4800"/>
              <a:buNone/>
              <a:defRPr sz="4800">
                <a:solidFill>
                  <a:schemeClr val="lt1"/>
                </a:solidFill>
              </a:defRPr>
            </a:lvl1pPr>
            <a:lvl2pPr lvl="1">
              <a:lnSpc>
                <a:spcPct val="80000"/>
              </a:lnSpc>
              <a:spcBef>
                <a:spcPts val="0"/>
              </a:spcBef>
              <a:spcAft>
                <a:spcPts val="0"/>
              </a:spcAft>
              <a:buClr>
                <a:schemeClr val="lt1"/>
              </a:buClr>
              <a:buSzPts val="5200"/>
              <a:buFont typeface="Instrument Serif"/>
              <a:buNone/>
              <a:defRPr sz="5200">
                <a:solidFill>
                  <a:schemeClr val="lt1"/>
                </a:solidFill>
                <a:latin typeface="Instrument Serif"/>
                <a:ea typeface="Instrument Serif"/>
                <a:cs typeface="Instrument Serif"/>
                <a:sym typeface="Instrument Serif"/>
              </a:defRPr>
            </a:lvl2pPr>
            <a:lvl3pPr lvl="2">
              <a:lnSpc>
                <a:spcPct val="80000"/>
              </a:lnSpc>
              <a:spcBef>
                <a:spcPts val="0"/>
              </a:spcBef>
              <a:spcAft>
                <a:spcPts val="0"/>
              </a:spcAft>
              <a:buClr>
                <a:schemeClr val="lt1"/>
              </a:buClr>
              <a:buSzPts val="5200"/>
              <a:buFont typeface="Instrument Serif"/>
              <a:buNone/>
              <a:defRPr sz="5200">
                <a:solidFill>
                  <a:schemeClr val="lt1"/>
                </a:solidFill>
                <a:latin typeface="Instrument Serif"/>
                <a:ea typeface="Instrument Serif"/>
                <a:cs typeface="Instrument Serif"/>
                <a:sym typeface="Instrument Serif"/>
              </a:defRPr>
            </a:lvl3pPr>
            <a:lvl4pPr lvl="3">
              <a:lnSpc>
                <a:spcPct val="80000"/>
              </a:lnSpc>
              <a:spcBef>
                <a:spcPts val="0"/>
              </a:spcBef>
              <a:spcAft>
                <a:spcPts val="0"/>
              </a:spcAft>
              <a:buClr>
                <a:schemeClr val="lt1"/>
              </a:buClr>
              <a:buSzPts val="5200"/>
              <a:buFont typeface="Instrument Serif"/>
              <a:buNone/>
              <a:defRPr sz="5200">
                <a:solidFill>
                  <a:schemeClr val="lt1"/>
                </a:solidFill>
                <a:latin typeface="Instrument Serif"/>
                <a:ea typeface="Instrument Serif"/>
                <a:cs typeface="Instrument Serif"/>
                <a:sym typeface="Instrument Serif"/>
              </a:defRPr>
            </a:lvl4pPr>
            <a:lvl5pPr lvl="4">
              <a:lnSpc>
                <a:spcPct val="80000"/>
              </a:lnSpc>
              <a:spcBef>
                <a:spcPts val="0"/>
              </a:spcBef>
              <a:spcAft>
                <a:spcPts val="0"/>
              </a:spcAft>
              <a:buClr>
                <a:schemeClr val="lt1"/>
              </a:buClr>
              <a:buSzPts val="5200"/>
              <a:buFont typeface="Instrument Serif"/>
              <a:buNone/>
              <a:defRPr sz="5200">
                <a:solidFill>
                  <a:schemeClr val="lt1"/>
                </a:solidFill>
                <a:latin typeface="Instrument Serif"/>
                <a:ea typeface="Instrument Serif"/>
                <a:cs typeface="Instrument Serif"/>
                <a:sym typeface="Instrument Serif"/>
              </a:defRPr>
            </a:lvl5pPr>
            <a:lvl6pPr lvl="5">
              <a:lnSpc>
                <a:spcPct val="80000"/>
              </a:lnSpc>
              <a:spcBef>
                <a:spcPts val="0"/>
              </a:spcBef>
              <a:spcAft>
                <a:spcPts val="0"/>
              </a:spcAft>
              <a:buClr>
                <a:schemeClr val="lt1"/>
              </a:buClr>
              <a:buSzPts val="5200"/>
              <a:buFont typeface="Instrument Serif"/>
              <a:buNone/>
              <a:defRPr sz="5200">
                <a:solidFill>
                  <a:schemeClr val="lt1"/>
                </a:solidFill>
                <a:latin typeface="Instrument Serif"/>
                <a:ea typeface="Instrument Serif"/>
                <a:cs typeface="Instrument Serif"/>
                <a:sym typeface="Instrument Serif"/>
              </a:defRPr>
            </a:lvl6pPr>
            <a:lvl7pPr lvl="6">
              <a:lnSpc>
                <a:spcPct val="80000"/>
              </a:lnSpc>
              <a:spcBef>
                <a:spcPts val="0"/>
              </a:spcBef>
              <a:spcAft>
                <a:spcPts val="0"/>
              </a:spcAft>
              <a:buClr>
                <a:schemeClr val="lt1"/>
              </a:buClr>
              <a:buSzPts val="5200"/>
              <a:buFont typeface="Instrument Serif"/>
              <a:buNone/>
              <a:defRPr sz="5200">
                <a:solidFill>
                  <a:schemeClr val="lt1"/>
                </a:solidFill>
                <a:latin typeface="Instrument Serif"/>
                <a:ea typeface="Instrument Serif"/>
                <a:cs typeface="Instrument Serif"/>
                <a:sym typeface="Instrument Serif"/>
              </a:defRPr>
            </a:lvl7pPr>
            <a:lvl8pPr lvl="7">
              <a:lnSpc>
                <a:spcPct val="80000"/>
              </a:lnSpc>
              <a:spcBef>
                <a:spcPts val="0"/>
              </a:spcBef>
              <a:spcAft>
                <a:spcPts val="0"/>
              </a:spcAft>
              <a:buClr>
                <a:schemeClr val="lt1"/>
              </a:buClr>
              <a:buSzPts val="5200"/>
              <a:buFont typeface="Instrument Serif"/>
              <a:buNone/>
              <a:defRPr sz="5200">
                <a:solidFill>
                  <a:schemeClr val="lt1"/>
                </a:solidFill>
                <a:latin typeface="Instrument Serif"/>
                <a:ea typeface="Instrument Serif"/>
                <a:cs typeface="Instrument Serif"/>
                <a:sym typeface="Instrument Serif"/>
              </a:defRPr>
            </a:lvl8pPr>
            <a:lvl9pPr lvl="8">
              <a:lnSpc>
                <a:spcPct val="80000"/>
              </a:lnSpc>
              <a:spcBef>
                <a:spcPts val="0"/>
              </a:spcBef>
              <a:spcAft>
                <a:spcPts val="0"/>
              </a:spcAft>
              <a:buClr>
                <a:schemeClr val="lt1"/>
              </a:buClr>
              <a:buSzPts val="5200"/>
              <a:buFont typeface="Instrument Serif"/>
              <a:buNone/>
              <a:defRPr sz="5200">
                <a:solidFill>
                  <a:schemeClr val="lt1"/>
                </a:solidFill>
                <a:latin typeface="Instrument Serif"/>
                <a:ea typeface="Instrument Serif"/>
                <a:cs typeface="Instrument Serif"/>
                <a:sym typeface="Instrument Serif"/>
              </a:defRPr>
            </a:lvl9pPr>
          </a:lstStyle>
          <a:p/>
        </p:txBody>
      </p:sp>
      <p:sp>
        <p:nvSpPr>
          <p:cNvPr id="122" name="Google Shape;122;p26"/>
          <p:cNvSpPr txBox="1"/>
          <p:nvPr>
            <p:ph idx="1" type="subTitle"/>
          </p:nvPr>
        </p:nvSpPr>
        <p:spPr>
          <a:xfrm>
            <a:off x="264102" y="1587356"/>
            <a:ext cx="8520600" cy="5130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Clr>
                <a:schemeClr val="lt1"/>
              </a:buClr>
              <a:buSzPts val="1600"/>
              <a:buFont typeface="Inter Light"/>
              <a:buNone/>
              <a:defRPr sz="1600">
                <a:solidFill>
                  <a:schemeClr val="lt1"/>
                </a:solidFill>
                <a:latin typeface="Inter Light"/>
                <a:ea typeface="Inter Light"/>
                <a:cs typeface="Inter Light"/>
                <a:sym typeface="Inter Light"/>
              </a:defRPr>
            </a:lvl1pPr>
            <a:lvl2pPr lvl="1" algn="ctr">
              <a:lnSpc>
                <a:spcPct val="100000"/>
              </a:lnSpc>
              <a:spcBef>
                <a:spcPts val="0"/>
              </a:spcBef>
              <a:spcAft>
                <a:spcPts val="0"/>
              </a:spcAft>
              <a:buClr>
                <a:schemeClr val="lt1"/>
              </a:buClr>
              <a:buSzPts val="1600"/>
              <a:buFont typeface="Inter Light"/>
              <a:buNone/>
              <a:defRPr sz="1600">
                <a:solidFill>
                  <a:schemeClr val="lt1"/>
                </a:solidFill>
                <a:latin typeface="Inter Light"/>
                <a:ea typeface="Inter Light"/>
                <a:cs typeface="Inter Light"/>
                <a:sym typeface="Inter Light"/>
              </a:defRPr>
            </a:lvl2pPr>
            <a:lvl3pPr lvl="2" algn="ctr">
              <a:lnSpc>
                <a:spcPct val="100000"/>
              </a:lnSpc>
              <a:spcBef>
                <a:spcPts val="0"/>
              </a:spcBef>
              <a:spcAft>
                <a:spcPts val="0"/>
              </a:spcAft>
              <a:buClr>
                <a:schemeClr val="lt1"/>
              </a:buClr>
              <a:buSzPts val="1600"/>
              <a:buFont typeface="Inter Light"/>
              <a:buNone/>
              <a:defRPr sz="1600">
                <a:solidFill>
                  <a:schemeClr val="lt1"/>
                </a:solidFill>
                <a:latin typeface="Inter Light"/>
                <a:ea typeface="Inter Light"/>
                <a:cs typeface="Inter Light"/>
                <a:sym typeface="Inter Light"/>
              </a:defRPr>
            </a:lvl3pPr>
            <a:lvl4pPr lvl="3" algn="ctr">
              <a:lnSpc>
                <a:spcPct val="100000"/>
              </a:lnSpc>
              <a:spcBef>
                <a:spcPts val="0"/>
              </a:spcBef>
              <a:spcAft>
                <a:spcPts val="0"/>
              </a:spcAft>
              <a:buClr>
                <a:schemeClr val="lt1"/>
              </a:buClr>
              <a:buSzPts val="1600"/>
              <a:buFont typeface="Inter Light"/>
              <a:buNone/>
              <a:defRPr sz="1600">
                <a:solidFill>
                  <a:schemeClr val="lt1"/>
                </a:solidFill>
                <a:latin typeface="Inter Light"/>
                <a:ea typeface="Inter Light"/>
                <a:cs typeface="Inter Light"/>
                <a:sym typeface="Inter Light"/>
              </a:defRPr>
            </a:lvl4pPr>
            <a:lvl5pPr lvl="4" algn="ctr">
              <a:lnSpc>
                <a:spcPct val="100000"/>
              </a:lnSpc>
              <a:spcBef>
                <a:spcPts val="0"/>
              </a:spcBef>
              <a:spcAft>
                <a:spcPts val="0"/>
              </a:spcAft>
              <a:buClr>
                <a:schemeClr val="lt1"/>
              </a:buClr>
              <a:buSzPts val="1600"/>
              <a:buFont typeface="Inter Light"/>
              <a:buNone/>
              <a:defRPr sz="1600">
                <a:solidFill>
                  <a:schemeClr val="lt1"/>
                </a:solidFill>
                <a:latin typeface="Inter Light"/>
                <a:ea typeface="Inter Light"/>
                <a:cs typeface="Inter Light"/>
                <a:sym typeface="Inter Light"/>
              </a:defRPr>
            </a:lvl5pPr>
            <a:lvl6pPr lvl="5" algn="ctr">
              <a:lnSpc>
                <a:spcPct val="100000"/>
              </a:lnSpc>
              <a:spcBef>
                <a:spcPts val="0"/>
              </a:spcBef>
              <a:spcAft>
                <a:spcPts val="0"/>
              </a:spcAft>
              <a:buClr>
                <a:schemeClr val="lt1"/>
              </a:buClr>
              <a:buSzPts val="1600"/>
              <a:buFont typeface="Inter Light"/>
              <a:buNone/>
              <a:defRPr sz="1600">
                <a:solidFill>
                  <a:schemeClr val="lt1"/>
                </a:solidFill>
                <a:latin typeface="Inter Light"/>
                <a:ea typeface="Inter Light"/>
                <a:cs typeface="Inter Light"/>
                <a:sym typeface="Inter Light"/>
              </a:defRPr>
            </a:lvl6pPr>
            <a:lvl7pPr lvl="6" algn="ctr">
              <a:lnSpc>
                <a:spcPct val="100000"/>
              </a:lnSpc>
              <a:spcBef>
                <a:spcPts val="0"/>
              </a:spcBef>
              <a:spcAft>
                <a:spcPts val="0"/>
              </a:spcAft>
              <a:buClr>
                <a:schemeClr val="lt1"/>
              </a:buClr>
              <a:buSzPts val="1600"/>
              <a:buFont typeface="Inter Light"/>
              <a:buNone/>
              <a:defRPr sz="1600">
                <a:solidFill>
                  <a:schemeClr val="lt1"/>
                </a:solidFill>
                <a:latin typeface="Inter Light"/>
                <a:ea typeface="Inter Light"/>
                <a:cs typeface="Inter Light"/>
                <a:sym typeface="Inter Light"/>
              </a:defRPr>
            </a:lvl7pPr>
            <a:lvl8pPr lvl="7" algn="ctr">
              <a:lnSpc>
                <a:spcPct val="100000"/>
              </a:lnSpc>
              <a:spcBef>
                <a:spcPts val="0"/>
              </a:spcBef>
              <a:spcAft>
                <a:spcPts val="0"/>
              </a:spcAft>
              <a:buClr>
                <a:schemeClr val="lt1"/>
              </a:buClr>
              <a:buSzPts val="1600"/>
              <a:buFont typeface="Inter Light"/>
              <a:buNone/>
              <a:defRPr sz="1600">
                <a:solidFill>
                  <a:schemeClr val="lt1"/>
                </a:solidFill>
                <a:latin typeface="Inter Light"/>
                <a:ea typeface="Inter Light"/>
                <a:cs typeface="Inter Light"/>
                <a:sym typeface="Inter Light"/>
              </a:defRPr>
            </a:lvl8pPr>
            <a:lvl9pPr lvl="8" algn="ctr">
              <a:lnSpc>
                <a:spcPct val="100000"/>
              </a:lnSpc>
              <a:spcBef>
                <a:spcPts val="0"/>
              </a:spcBef>
              <a:spcAft>
                <a:spcPts val="0"/>
              </a:spcAft>
              <a:buClr>
                <a:schemeClr val="lt1"/>
              </a:buClr>
              <a:buSzPts val="1600"/>
              <a:buFont typeface="Inter Light"/>
              <a:buNone/>
              <a:defRPr sz="1600">
                <a:solidFill>
                  <a:schemeClr val="lt1"/>
                </a:solidFill>
                <a:latin typeface="Inter Light"/>
                <a:ea typeface="Inter Light"/>
                <a:cs typeface="Inter Light"/>
                <a:sym typeface="Inter Light"/>
              </a:defRPr>
            </a:lvl9pPr>
          </a:lstStyle>
          <a:p/>
        </p:txBody>
      </p:sp>
      <p:sp>
        <p:nvSpPr>
          <p:cNvPr id="123" name="Google Shape;123;p26"/>
          <p:cNvSpPr txBox="1"/>
          <p:nvPr>
            <p:ph idx="2" type="subTitle"/>
          </p:nvPr>
        </p:nvSpPr>
        <p:spPr>
          <a:xfrm>
            <a:off x="4638000" y="309850"/>
            <a:ext cx="4211400" cy="513000"/>
          </a:xfrm>
          <a:prstGeom prst="rect">
            <a:avLst/>
          </a:prstGeom>
        </p:spPr>
        <p:txBody>
          <a:bodyPr anchorCtr="0" anchor="t" bIns="91425" lIns="91425" spcFirstLastPara="1" rIns="91425" wrap="square" tIns="91425">
            <a:spAutoFit/>
          </a:bodyPr>
          <a:lstStyle>
            <a:lvl1pPr lvl="0" algn="r">
              <a:lnSpc>
                <a:spcPct val="100000"/>
              </a:lnSpc>
              <a:spcBef>
                <a:spcPts val="0"/>
              </a:spcBef>
              <a:spcAft>
                <a:spcPts val="0"/>
              </a:spcAft>
              <a:buClr>
                <a:schemeClr val="lt1"/>
              </a:buClr>
              <a:buSzPts val="1000"/>
              <a:buFont typeface="Space Grotesk Medium"/>
              <a:buNone/>
              <a:defRPr sz="1000">
                <a:solidFill>
                  <a:schemeClr val="lt1"/>
                </a:solidFill>
                <a:latin typeface="Space Grotesk Medium"/>
                <a:ea typeface="Space Grotesk Medium"/>
                <a:cs typeface="Space Grotesk Medium"/>
                <a:sym typeface="Space Grotesk Medium"/>
              </a:defRPr>
            </a:lvl1pPr>
            <a:lvl2pPr lvl="1" algn="r">
              <a:lnSpc>
                <a:spcPct val="100000"/>
              </a:lnSpc>
              <a:spcBef>
                <a:spcPts val="0"/>
              </a:spcBef>
              <a:spcAft>
                <a:spcPts val="0"/>
              </a:spcAft>
              <a:buClr>
                <a:schemeClr val="lt1"/>
              </a:buClr>
              <a:buSzPts val="1000"/>
              <a:buFont typeface="Space Grotesk Medium"/>
              <a:buNone/>
              <a:defRPr sz="1000">
                <a:solidFill>
                  <a:schemeClr val="lt1"/>
                </a:solidFill>
                <a:latin typeface="Space Grotesk Medium"/>
                <a:ea typeface="Space Grotesk Medium"/>
                <a:cs typeface="Space Grotesk Medium"/>
                <a:sym typeface="Space Grotesk Medium"/>
              </a:defRPr>
            </a:lvl2pPr>
            <a:lvl3pPr lvl="2" algn="r">
              <a:lnSpc>
                <a:spcPct val="100000"/>
              </a:lnSpc>
              <a:spcBef>
                <a:spcPts val="0"/>
              </a:spcBef>
              <a:spcAft>
                <a:spcPts val="0"/>
              </a:spcAft>
              <a:buClr>
                <a:schemeClr val="lt1"/>
              </a:buClr>
              <a:buSzPts val="1000"/>
              <a:buFont typeface="Space Grotesk Medium"/>
              <a:buNone/>
              <a:defRPr sz="1000">
                <a:solidFill>
                  <a:schemeClr val="lt1"/>
                </a:solidFill>
                <a:latin typeface="Space Grotesk Medium"/>
                <a:ea typeface="Space Grotesk Medium"/>
                <a:cs typeface="Space Grotesk Medium"/>
                <a:sym typeface="Space Grotesk Medium"/>
              </a:defRPr>
            </a:lvl3pPr>
            <a:lvl4pPr lvl="3" algn="r">
              <a:lnSpc>
                <a:spcPct val="100000"/>
              </a:lnSpc>
              <a:spcBef>
                <a:spcPts val="0"/>
              </a:spcBef>
              <a:spcAft>
                <a:spcPts val="0"/>
              </a:spcAft>
              <a:buClr>
                <a:schemeClr val="lt1"/>
              </a:buClr>
              <a:buSzPts val="1000"/>
              <a:buFont typeface="Space Grotesk Medium"/>
              <a:buNone/>
              <a:defRPr sz="1000">
                <a:solidFill>
                  <a:schemeClr val="lt1"/>
                </a:solidFill>
                <a:latin typeface="Space Grotesk Medium"/>
                <a:ea typeface="Space Grotesk Medium"/>
                <a:cs typeface="Space Grotesk Medium"/>
                <a:sym typeface="Space Grotesk Medium"/>
              </a:defRPr>
            </a:lvl4pPr>
            <a:lvl5pPr lvl="4" algn="r">
              <a:lnSpc>
                <a:spcPct val="100000"/>
              </a:lnSpc>
              <a:spcBef>
                <a:spcPts val="0"/>
              </a:spcBef>
              <a:spcAft>
                <a:spcPts val="0"/>
              </a:spcAft>
              <a:buClr>
                <a:schemeClr val="lt1"/>
              </a:buClr>
              <a:buSzPts val="1000"/>
              <a:buFont typeface="Space Grotesk Medium"/>
              <a:buNone/>
              <a:defRPr sz="1000">
                <a:solidFill>
                  <a:schemeClr val="lt1"/>
                </a:solidFill>
                <a:latin typeface="Space Grotesk Medium"/>
                <a:ea typeface="Space Grotesk Medium"/>
                <a:cs typeface="Space Grotesk Medium"/>
                <a:sym typeface="Space Grotesk Medium"/>
              </a:defRPr>
            </a:lvl5pPr>
            <a:lvl6pPr lvl="5" algn="r">
              <a:lnSpc>
                <a:spcPct val="100000"/>
              </a:lnSpc>
              <a:spcBef>
                <a:spcPts val="0"/>
              </a:spcBef>
              <a:spcAft>
                <a:spcPts val="0"/>
              </a:spcAft>
              <a:buClr>
                <a:schemeClr val="lt1"/>
              </a:buClr>
              <a:buSzPts val="1000"/>
              <a:buFont typeface="Space Grotesk Medium"/>
              <a:buNone/>
              <a:defRPr sz="1000">
                <a:solidFill>
                  <a:schemeClr val="lt1"/>
                </a:solidFill>
                <a:latin typeface="Space Grotesk Medium"/>
                <a:ea typeface="Space Grotesk Medium"/>
                <a:cs typeface="Space Grotesk Medium"/>
                <a:sym typeface="Space Grotesk Medium"/>
              </a:defRPr>
            </a:lvl6pPr>
            <a:lvl7pPr lvl="6" algn="r">
              <a:lnSpc>
                <a:spcPct val="100000"/>
              </a:lnSpc>
              <a:spcBef>
                <a:spcPts val="0"/>
              </a:spcBef>
              <a:spcAft>
                <a:spcPts val="0"/>
              </a:spcAft>
              <a:buClr>
                <a:schemeClr val="lt1"/>
              </a:buClr>
              <a:buSzPts val="1000"/>
              <a:buFont typeface="Space Grotesk Medium"/>
              <a:buNone/>
              <a:defRPr sz="1000">
                <a:solidFill>
                  <a:schemeClr val="lt1"/>
                </a:solidFill>
                <a:latin typeface="Space Grotesk Medium"/>
                <a:ea typeface="Space Grotesk Medium"/>
                <a:cs typeface="Space Grotesk Medium"/>
                <a:sym typeface="Space Grotesk Medium"/>
              </a:defRPr>
            </a:lvl7pPr>
            <a:lvl8pPr lvl="7" algn="r">
              <a:lnSpc>
                <a:spcPct val="100000"/>
              </a:lnSpc>
              <a:spcBef>
                <a:spcPts val="0"/>
              </a:spcBef>
              <a:spcAft>
                <a:spcPts val="0"/>
              </a:spcAft>
              <a:buClr>
                <a:schemeClr val="lt1"/>
              </a:buClr>
              <a:buSzPts val="1000"/>
              <a:buFont typeface="Space Grotesk Medium"/>
              <a:buNone/>
              <a:defRPr sz="1000">
                <a:solidFill>
                  <a:schemeClr val="lt1"/>
                </a:solidFill>
                <a:latin typeface="Space Grotesk Medium"/>
                <a:ea typeface="Space Grotesk Medium"/>
                <a:cs typeface="Space Grotesk Medium"/>
                <a:sym typeface="Space Grotesk Medium"/>
              </a:defRPr>
            </a:lvl8pPr>
            <a:lvl9pPr lvl="8" algn="r">
              <a:lnSpc>
                <a:spcPct val="100000"/>
              </a:lnSpc>
              <a:spcBef>
                <a:spcPts val="0"/>
              </a:spcBef>
              <a:spcAft>
                <a:spcPts val="0"/>
              </a:spcAft>
              <a:buClr>
                <a:schemeClr val="lt1"/>
              </a:buClr>
              <a:buSzPts val="1000"/>
              <a:buFont typeface="Space Grotesk Medium"/>
              <a:buNone/>
              <a:defRPr sz="1000">
                <a:solidFill>
                  <a:schemeClr val="lt1"/>
                </a:solidFill>
                <a:latin typeface="Space Grotesk Medium"/>
                <a:ea typeface="Space Grotesk Medium"/>
                <a:cs typeface="Space Grotesk Medium"/>
                <a:sym typeface="Space Grotesk Medium"/>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Impact 1" type="secHead">
  <p:cSld name="SECTION_HEADER">
    <p:bg>
      <p:bgPr>
        <a:solidFill>
          <a:schemeClr val="dk1"/>
        </a:solidFill>
      </p:bgPr>
    </p:bg>
    <p:spTree>
      <p:nvGrpSpPr>
        <p:cNvPr id="124" name="Shape 124"/>
        <p:cNvGrpSpPr/>
        <p:nvPr/>
      </p:nvGrpSpPr>
      <p:grpSpPr>
        <a:xfrm>
          <a:off x="0" y="0"/>
          <a:ext cx="0" cy="0"/>
          <a:chOff x="0" y="0"/>
          <a:chExt cx="0" cy="0"/>
        </a:xfrm>
      </p:grpSpPr>
      <p:pic>
        <p:nvPicPr>
          <p:cNvPr id="125" name="Google Shape;125;p27" title="Multi.png"/>
          <p:cNvPicPr preferRelativeResize="0"/>
          <p:nvPr/>
        </p:nvPicPr>
        <p:blipFill rotWithShape="1">
          <a:blip r:embed="rId2">
            <a:alphaModFix/>
          </a:blip>
          <a:srcRect b="0" l="0" r="0" t="0"/>
          <a:stretch/>
        </p:blipFill>
        <p:spPr>
          <a:xfrm>
            <a:off x="1846250" y="-99725"/>
            <a:ext cx="5451500" cy="5451500"/>
          </a:xfrm>
          <a:prstGeom prst="rect">
            <a:avLst/>
          </a:prstGeom>
          <a:noFill/>
          <a:ln>
            <a:noFill/>
          </a:ln>
        </p:spPr>
      </p:pic>
      <p:sp>
        <p:nvSpPr>
          <p:cNvPr id="126" name="Google Shape;126;p27"/>
          <p:cNvSpPr txBox="1"/>
          <p:nvPr>
            <p:ph type="title"/>
          </p:nvPr>
        </p:nvSpPr>
        <p:spPr>
          <a:xfrm>
            <a:off x="-1770750" y="2150850"/>
            <a:ext cx="12685500" cy="841800"/>
          </a:xfrm>
          <a:prstGeom prst="rect">
            <a:avLst/>
          </a:prstGeom>
        </p:spPr>
        <p:txBody>
          <a:bodyPr anchorCtr="0" anchor="ctr" bIns="91425" lIns="91425" spcFirstLastPara="1" rIns="91425" wrap="square" tIns="91425">
            <a:spAutoFit/>
          </a:bodyPr>
          <a:lstStyle>
            <a:lvl1pPr indent="0" lvl="0" marL="0" marR="0" algn="ctr">
              <a:lnSpc>
                <a:spcPct val="90000"/>
              </a:lnSpc>
              <a:spcBef>
                <a:spcPts val="0"/>
              </a:spcBef>
              <a:spcAft>
                <a:spcPts val="0"/>
              </a:spcAft>
              <a:buClr>
                <a:schemeClr val="lt1"/>
              </a:buClr>
              <a:buSzPts val="6400"/>
              <a:buFont typeface="Space Grotesk Medium"/>
              <a:buNone/>
              <a:defRPr sz="6400">
                <a:solidFill>
                  <a:schemeClr val="lt1"/>
                </a:solidFill>
                <a:latin typeface="Space Grotesk Medium"/>
                <a:ea typeface="Space Grotesk Medium"/>
                <a:cs typeface="Space Grotesk Medium"/>
                <a:sym typeface="Space Grotesk Medium"/>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27" name="Google Shape;127;p27"/>
          <p:cNvSpPr txBox="1"/>
          <p:nvPr>
            <p:ph idx="12" type="sldNum"/>
          </p:nvPr>
        </p:nvSpPr>
        <p:spPr>
          <a:xfrm>
            <a:off x="8472450" y="4910745"/>
            <a:ext cx="548700" cy="185400"/>
          </a:xfrm>
          <a:prstGeom prst="rect">
            <a:avLst/>
          </a:prstGeom>
          <a:noFill/>
          <a:ln>
            <a:noFill/>
          </a:ln>
        </p:spPr>
        <p:txBody>
          <a:bodyPr anchorCtr="0" anchor="ctr" bIns="91425" lIns="91425" spcFirstLastPara="1" rIns="91425" wrap="square" tIns="91425">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Impact 2">
  <p:cSld name="SECTION_HEADER_2">
    <p:bg>
      <p:bgPr>
        <a:solidFill>
          <a:schemeClr val="dk1"/>
        </a:solidFill>
      </p:bgPr>
    </p:bg>
    <p:spTree>
      <p:nvGrpSpPr>
        <p:cNvPr id="128" name="Shape 128"/>
        <p:cNvGrpSpPr/>
        <p:nvPr/>
      </p:nvGrpSpPr>
      <p:grpSpPr>
        <a:xfrm>
          <a:off x="0" y="0"/>
          <a:ext cx="0" cy="0"/>
          <a:chOff x="0" y="0"/>
          <a:chExt cx="0" cy="0"/>
        </a:xfrm>
      </p:grpSpPr>
      <p:pic>
        <p:nvPicPr>
          <p:cNvPr id="129" name="Google Shape;129;p28" title="Priorities.png"/>
          <p:cNvPicPr preferRelativeResize="0"/>
          <p:nvPr/>
        </p:nvPicPr>
        <p:blipFill rotWithShape="1">
          <a:blip r:embed="rId2">
            <a:alphaModFix/>
          </a:blip>
          <a:srcRect b="0" l="0" r="0" t="0"/>
          <a:stretch/>
        </p:blipFill>
        <p:spPr>
          <a:xfrm rot="551731">
            <a:off x="1371599" y="-574374"/>
            <a:ext cx="6400799" cy="6400799"/>
          </a:xfrm>
          <a:prstGeom prst="rect">
            <a:avLst/>
          </a:prstGeom>
          <a:noFill/>
          <a:ln>
            <a:noFill/>
          </a:ln>
        </p:spPr>
      </p:pic>
      <p:sp>
        <p:nvSpPr>
          <p:cNvPr id="130" name="Google Shape;130;p28"/>
          <p:cNvSpPr txBox="1"/>
          <p:nvPr>
            <p:ph type="title"/>
          </p:nvPr>
        </p:nvSpPr>
        <p:spPr>
          <a:xfrm>
            <a:off x="-1770750" y="2150850"/>
            <a:ext cx="12685500" cy="841800"/>
          </a:xfrm>
          <a:prstGeom prst="rect">
            <a:avLst/>
          </a:prstGeom>
        </p:spPr>
        <p:txBody>
          <a:bodyPr anchorCtr="0" anchor="ctr" bIns="91425" lIns="91425" spcFirstLastPara="1" rIns="91425" wrap="square" tIns="91425">
            <a:spAutoFit/>
          </a:bodyPr>
          <a:lstStyle>
            <a:lvl1pPr indent="0" lvl="0" marL="0" marR="0" algn="ctr">
              <a:lnSpc>
                <a:spcPct val="90000"/>
              </a:lnSpc>
              <a:spcBef>
                <a:spcPts val="0"/>
              </a:spcBef>
              <a:spcAft>
                <a:spcPts val="0"/>
              </a:spcAft>
              <a:buClr>
                <a:schemeClr val="lt1"/>
              </a:buClr>
              <a:buSzPts val="6400"/>
              <a:buFont typeface="Space Grotesk Medium"/>
              <a:buNone/>
              <a:defRPr sz="6400">
                <a:solidFill>
                  <a:schemeClr val="lt1"/>
                </a:solidFill>
                <a:latin typeface="Space Grotesk Medium"/>
                <a:ea typeface="Space Grotesk Medium"/>
                <a:cs typeface="Space Grotesk Medium"/>
                <a:sym typeface="Space Grotesk Medium"/>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31" name="Google Shape;131;p28"/>
          <p:cNvSpPr txBox="1"/>
          <p:nvPr>
            <p:ph idx="12" type="sldNum"/>
          </p:nvPr>
        </p:nvSpPr>
        <p:spPr>
          <a:xfrm>
            <a:off x="8472450" y="4910745"/>
            <a:ext cx="548700" cy="185400"/>
          </a:xfrm>
          <a:prstGeom prst="rect">
            <a:avLst/>
          </a:prstGeom>
          <a:noFill/>
          <a:ln>
            <a:noFill/>
          </a:ln>
        </p:spPr>
        <p:txBody>
          <a:bodyPr anchorCtr="0" anchor="ctr" bIns="91425" lIns="91425" spcFirstLastPara="1" rIns="91425" wrap="square" tIns="91425">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Impact 3">
  <p:cSld name="SECTION_HEADER_2_1">
    <p:bg>
      <p:bgPr>
        <a:solidFill>
          <a:schemeClr val="dk1"/>
        </a:solidFill>
      </p:bgPr>
    </p:bg>
    <p:spTree>
      <p:nvGrpSpPr>
        <p:cNvPr id="132" name="Shape 132"/>
        <p:cNvGrpSpPr/>
        <p:nvPr/>
      </p:nvGrpSpPr>
      <p:grpSpPr>
        <a:xfrm>
          <a:off x="0" y="0"/>
          <a:ext cx="0" cy="0"/>
          <a:chOff x="0" y="0"/>
          <a:chExt cx="0" cy="0"/>
        </a:xfrm>
      </p:grpSpPr>
      <p:pic>
        <p:nvPicPr>
          <p:cNvPr id="133" name="Google Shape;133;p29" title="Path.png"/>
          <p:cNvPicPr preferRelativeResize="0"/>
          <p:nvPr/>
        </p:nvPicPr>
        <p:blipFill rotWithShape="1">
          <a:blip r:embed="rId2">
            <a:alphaModFix/>
          </a:blip>
          <a:srcRect b="0" l="0" r="0" t="0"/>
          <a:stretch/>
        </p:blipFill>
        <p:spPr>
          <a:xfrm>
            <a:off x="1846250" y="-99725"/>
            <a:ext cx="5451500" cy="5451500"/>
          </a:xfrm>
          <a:prstGeom prst="rect">
            <a:avLst/>
          </a:prstGeom>
          <a:noFill/>
          <a:ln>
            <a:noFill/>
          </a:ln>
        </p:spPr>
      </p:pic>
      <p:sp>
        <p:nvSpPr>
          <p:cNvPr id="134" name="Google Shape;134;p29"/>
          <p:cNvSpPr txBox="1"/>
          <p:nvPr>
            <p:ph type="title"/>
          </p:nvPr>
        </p:nvSpPr>
        <p:spPr>
          <a:xfrm>
            <a:off x="-1770750" y="2150850"/>
            <a:ext cx="12685500" cy="841800"/>
          </a:xfrm>
          <a:prstGeom prst="rect">
            <a:avLst/>
          </a:prstGeom>
        </p:spPr>
        <p:txBody>
          <a:bodyPr anchorCtr="0" anchor="ctr" bIns="91425" lIns="91425" spcFirstLastPara="1" rIns="91425" wrap="square" tIns="91425">
            <a:spAutoFit/>
          </a:bodyPr>
          <a:lstStyle>
            <a:lvl1pPr indent="0" lvl="0" marL="0" marR="0" algn="ctr">
              <a:lnSpc>
                <a:spcPct val="90000"/>
              </a:lnSpc>
              <a:spcBef>
                <a:spcPts val="0"/>
              </a:spcBef>
              <a:spcAft>
                <a:spcPts val="0"/>
              </a:spcAft>
              <a:buClr>
                <a:schemeClr val="lt1"/>
              </a:buClr>
              <a:buSzPts val="6400"/>
              <a:buFont typeface="Space Grotesk Medium"/>
              <a:buNone/>
              <a:defRPr sz="6400">
                <a:solidFill>
                  <a:schemeClr val="lt1"/>
                </a:solidFill>
                <a:latin typeface="Space Grotesk Medium"/>
                <a:ea typeface="Space Grotesk Medium"/>
                <a:cs typeface="Space Grotesk Medium"/>
                <a:sym typeface="Space Grotesk Medium"/>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35" name="Google Shape;135;p29"/>
          <p:cNvSpPr txBox="1"/>
          <p:nvPr>
            <p:ph idx="12" type="sldNum"/>
          </p:nvPr>
        </p:nvSpPr>
        <p:spPr>
          <a:xfrm>
            <a:off x="8472450" y="4910745"/>
            <a:ext cx="548700" cy="185400"/>
          </a:xfrm>
          <a:prstGeom prst="rect">
            <a:avLst/>
          </a:prstGeom>
          <a:noFill/>
          <a:ln>
            <a:noFill/>
          </a:ln>
        </p:spPr>
        <p:txBody>
          <a:bodyPr anchorCtr="0" anchor="ctr" bIns="91425" lIns="91425" spcFirstLastPara="1" rIns="91425" wrap="square" tIns="91425">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Impact 4">
  <p:cSld name="SECTION_HEADER_2_1_1">
    <p:bg>
      <p:bgPr>
        <a:solidFill>
          <a:schemeClr val="dk1"/>
        </a:solidFill>
      </p:bgPr>
    </p:bg>
    <p:spTree>
      <p:nvGrpSpPr>
        <p:cNvPr id="136" name="Shape 136"/>
        <p:cNvGrpSpPr/>
        <p:nvPr/>
      </p:nvGrpSpPr>
      <p:grpSpPr>
        <a:xfrm>
          <a:off x="0" y="0"/>
          <a:ext cx="0" cy="0"/>
          <a:chOff x="0" y="0"/>
          <a:chExt cx="0" cy="0"/>
        </a:xfrm>
      </p:grpSpPr>
      <p:pic>
        <p:nvPicPr>
          <p:cNvPr id="137" name="Google Shape;137;p30" title="Predict.png"/>
          <p:cNvPicPr preferRelativeResize="0"/>
          <p:nvPr/>
        </p:nvPicPr>
        <p:blipFill rotWithShape="1">
          <a:blip r:embed="rId2">
            <a:alphaModFix/>
          </a:blip>
          <a:srcRect b="0" l="0" r="0" t="0"/>
          <a:stretch/>
        </p:blipFill>
        <p:spPr>
          <a:xfrm rot="-745814">
            <a:off x="1358147" y="-587826"/>
            <a:ext cx="6427706" cy="6427706"/>
          </a:xfrm>
          <a:prstGeom prst="rect">
            <a:avLst/>
          </a:prstGeom>
          <a:noFill/>
          <a:ln>
            <a:noFill/>
          </a:ln>
        </p:spPr>
      </p:pic>
      <p:sp>
        <p:nvSpPr>
          <p:cNvPr id="138" name="Google Shape;138;p30"/>
          <p:cNvSpPr txBox="1"/>
          <p:nvPr>
            <p:ph type="title"/>
          </p:nvPr>
        </p:nvSpPr>
        <p:spPr>
          <a:xfrm>
            <a:off x="-1770750" y="2150850"/>
            <a:ext cx="12685500" cy="841800"/>
          </a:xfrm>
          <a:prstGeom prst="rect">
            <a:avLst/>
          </a:prstGeom>
        </p:spPr>
        <p:txBody>
          <a:bodyPr anchorCtr="0" anchor="ctr" bIns="91425" lIns="91425" spcFirstLastPara="1" rIns="91425" wrap="square" tIns="91425">
            <a:spAutoFit/>
          </a:bodyPr>
          <a:lstStyle>
            <a:lvl1pPr indent="0" lvl="0" marL="0" marR="0" algn="ctr">
              <a:lnSpc>
                <a:spcPct val="90000"/>
              </a:lnSpc>
              <a:spcBef>
                <a:spcPts val="0"/>
              </a:spcBef>
              <a:spcAft>
                <a:spcPts val="0"/>
              </a:spcAft>
              <a:buClr>
                <a:schemeClr val="lt1"/>
              </a:buClr>
              <a:buSzPts val="6400"/>
              <a:buFont typeface="Space Grotesk Medium"/>
              <a:buNone/>
              <a:defRPr sz="6400">
                <a:solidFill>
                  <a:schemeClr val="lt1"/>
                </a:solidFill>
                <a:latin typeface="Space Grotesk Medium"/>
                <a:ea typeface="Space Grotesk Medium"/>
                <a:cs typeface="Space Grotesk Medium"/>
                <a:sym typeface="Space Grotesk Medium"/>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39" name="Google Shape;139;p30"/>
          <p:cNvSpPr txBox="1"/>
          <p:nvPr>
            <p:ph idx="12" type="sldNum"/>
          </p:nvPr>
        </p:nvSpPr>
        <p:spPr>
          <a:xfrm>
            <a:off x="8472450" y="4910745"/>
            <a:ext cx="548700" cy="185400"/>
          </a:xfrm>
          <a:prstGeom prst="rect">
            <a:avLst/>
          </a:prstGeom>
          <a:noFill/>
          <a:ln>
            <a:noFill/>
          </a:ln>
        </p:spPr>
        <p:txBody>
          <a:bodyPr anchorCtr="0" anchor="ctr" bIns="91425" lIns="91425" spcFirstLastPara="1" rIns="91425" wrap="square" tIns="91425">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Central - Impact - 1">
  <p:cSld name="SECTION_HEADER_1">
    <p:bg>
      <p:bgPr>
        <a:gradFill>
          <a:gsLst>
            <a:gs pos="0">
              <a:schemeClr val="dk1"/>
            </a:gs>
            <a:gs pos="16000">
              <a:schemeClr val="dk1"/>
            </a:gs>
            <a:gs pos="58999">
              <a:srgbClr val="101432"/>
            </a:gs>
            <a:gs pos="100000">
              <a:srgbClr val="F7F7F0"/>
            </a:gs>
          </a:gsLst>
          <a:lin ang="5400012" scaled="0"/>
        </a:gradFill>
      </p:bgPr>
    </p:bg>
    <p:spTree>
      <p:nvGrpSpPr>
        <p:cNvPr id="140" name="Shape 140"/>
        <p:cNvGrpSpPr/>
        <p:nvPr/>
      </p:nvGrpSpPr>
      <p:grpSpPr>
        <a:xfrm>
          <a:off x="0" y="0"/>
          <a:ext cx="0" cy="0"/>
          <a:chOff x="0" y="0"/>
          <a:chExt cx="0" cy="0"/>
        </a:xfrm>
      </p:grpSpPr>
      <p:sp>
        <p:nvSpPr>
          <p:cNvPr id="141" name="Google Shape;141;p31"/>
          <p:cNvSpPr/>
          <p:nvPr/>
        </p:nvSpPr>
        <p:spPr>
          <a:xfrm>
            <a:off x="1057675" y="705900"/>
            <a:ext cx="7028700" cy="3731700"/>
          </a:xfrm>
          <a:prstGeom prst="roundRect">
            <a:avLst>
              <a:gd fmla="val 7648" name="adj"/>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42" name="Google Shape;142;p31"/>
          <p:cNvSpPr txBox="1"/>
          <p:nvPr>
            <p:ph type="title"/>
          </p:nvPr>
        </p:nvSpPr>
        <p:spPr>
          <a:xfrm>
            <a:off x="2067750" y="1020200"/>
            <a:ext cx="5008500" cy="1457100"/>
          </a:xfrm>
          <a:prstGeom prst="rect">
            <a:avLst/>
          </a:prstGeom>
        </p:spPr>
        <p:txBody>
          <a:bodyPr anchorCtr="0" anchor="t" bIns="91425" lIns="91425" spcFirstLastPara="1" rIns="91425" wrap="square" tIns="91425">
            <a:noAutofit/>
          </a:bodyPr>
          <a:lstStyle>
            <a:lvl1pPr indent="0" lvl="0" marL="0" marR="0" algn="ctr">
              <a:lnSpc>
                <a:spcPct val="90000"/>
              </a:lnSpc>
              <a:spcBef>
                <a:spcPts val="0"/>
              </a:spcBef>
              <a:spcAft>
                <a:spcPts val="0"/>
              </a:spcAft>
              <a:buClr>
                <a:schemeClr val="lt1"/>
              </a:buClr>
              <a:buSzPts val="4800"/>
              <a:buNone/>
              <a:defRPr sz="48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43" name="Google Shape;143;p31"/>
          <p:cNvSpPr/>
          <p:nvPr>
            <p:ph idx="2" type="pic"/>
          </p:nvPr>
        </p:nvSpPr>
        <p:spPr>
          <a:xfrm>
            <a:off x="3250775" y="2258875"/>
            <a:ext cx="2709000" cy="2758200"/>
          </a:xfrm>
          <a:prstGeom prst="rect">
            <a:avLst/>
          </a:prstGeom>
          <a:noFill/>
          <a:ln>
            <a:noFill/>
          </a:ln>
        </p:spPr>
      </p:sp>
      <p:sp>
        <p:nvSpPr>
          <p:cNvPr id="144" name="Google Shape;144;p3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buNone/>
              <a:defRPr sz="1300">
                <a:latin typeface="Inter"/>
                <a:ea typeface="Inter"/>
                <a:cs typeface="Inter"/>
                <a:sym typeface="Inter"/>
              </a:defRPr>
            </a:lvl1pPr>
            <a:lvl2pPr lvl="1">
              <a:buNone/>
              <a:defRPr sz="1300">
                <a:latin typeface="Inter"/>
                <a:ea typeface="Inter"/>
                <a:cs typeface="Inter"/>
                <a:sym typeface="Inter"/>
              </a:defRPr>
            </a:lvl2pPr>
            <a:lvl3pPr lvl="2">
              <a:buNone/>
              <a:defRPr sz="1300">
                <a:latin typeface="Inter"/>
                <a:ea typeface="Inter"/>
                <a:cs typeface="Inter"/>
                <a:sym typeface="Inter"/>
              </a:defRPr>
            </a:lvl3pPr>
            <a:lvl4pPr lvl="3">
              <a:buNone/>
              <a:defRPr sz="1300">
                <a:latin typeface="Inter"/>
                <a:ea typeface="Inter"/>
                <a:cs typeface="Inter"/>
                <a:sym typeface="Inter"/>
              </a:defRPr>
            </a:lvl4pPr>
            <a:lvl5pPr lvl="4">
              <a:buNone/>
              <a:defRPr sz="1300">
                <a:latin typeface="Inter"/>
                <a:ea typeface="Inter"/>
                <a:cs typeface="Inter"/>
                <a:sym typeface="Inter"/>
              </a:defRPr>
            </a:lvl5pPr>
            <a:lvl6pPr lvl="5">
              <a:buNone/>
              <a:defRPr sz="1300">
                <a:latin typeface="Inter"/>
                <a:ea typeface="Inter"/>
                <a:cs typeface="Inter"/>
                <a:sym typeface="Inter"/>
              </a:defRPr>
            </a:lvl6pPr>
            <a:lvl7pPr lvl="6">
              <a:buNone/>
              <a:defRPr sz="1300">
                <a:latin typeface="Inter"/>
                <a:ea typeface="Inter"/>
                <a:cs typeface="Inter"/>
                <a:sym typeface="Inter"/>
              </a:defRPr>
            </a:lvl7pPr>
            <a:lvl8pPr lvl="7">
              <a:buNone/>
              <a:defRPr sz="1300">
                <a:latin typeface="Inter"/>
                <a:ea typeface="Inter"/>
                <a:cs typeface="Inter"/>
                <a:sym typeface="Inter"/>
              </a:defRPr>
            </a:lvl8pPr>
            <a:lvl9pPr lvl="8">
              <a:buNone/>
              <a:defRPr sz="1300">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Central - Impact - 2">
  <p:cSld name="SECTION_HEADER_1_3">
    <p:bg>
      <p:bgPr>
        <a:gradFill>
          <a:gsLst>
            <a:gs pos="0">
              <a:srgbClr val="2A1208"/>
            </a:gs>
            <a:gs pos="100000">
              <a:srgbClr val="DD4108"/>
            </a:gs>
          </a:gsLst>
          <a:lin ang="5400700" scaled="0"/>
        </a:gradFill>
      </p:bgPr>
    </p:bg>
    <p:spTree>
      <p:nvGrpSpPr>
        <p:cNvPr id="145" name="Shape 145"/>
        <p:cNvGrpSpPr/>
        <p:nvPr/>
      </p:nvGrpSpPr>
      <p:grpSpPr>
        <a:xfrm>
          <a:off x="0" y="0"/>
          <a:ext cx="0" cy="0"/>
          <a:chOff x="0" y="0"/>
          <a:chExt cx="0" cy="0"/>
        </a:xfrm>
      </p:grpSpPr>
      <p:sp>
        <p:nvSpPr>
          <p:cNvPr id="146" name="Google Shape;146;p32"/>
          <p:cNvSpPr/>
          <p:nvPr/>
        </p:nvSpPr>
        <p:spPr>
          <a:xfrm>
            <a:off x="1057675" y="705900"/>
            <a:ext cx="7028700" cy="3731700"/>
          </a:xfrm>
          <a:prstGeom prst="roundRect">
            <a:avLst>
              <a:gd fmla="val 7648" name="adj"/>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47" name="Google Shape;147;p32"/>
          <p:cNvSpPr/>
          <p:nvPr>
            <p:ph idx="2" type="pic"/>
          </p:nvPr>
        </p:nvSpPr>
        <p:spPr>
          <a:xfrm>
            <a:off x="3250775" y="2258875"/>
            <a:ext cx="2709000" cy="2758200"/>
          </a:xfrm>
          <a:prstGeom prst="rect">
            <a:avLst/>
          </a:prstGeom>
          <a:noFill/>
          <a:ln>
            <a:noFill/>
          </a:ln>
        </p:spPr>
      </p:sp>
      <p:sp>
        <p:nvSpPr>
          <p:cNvPr id="148" name="Google Shape;148;p32"/>
          <p:cNvSpPr txBox="1"/>
          <p:nvPr>
            <p:ph type="title"/>
          </p:nvPr>
        </p:nvSpPr>
        <p:spPr>
          <a:xfrm>
            <a:off x="2067750" y="1020200"/>
            <a:ext cx="5008500" cy="1457100"/>
          </a:xfrm>
          <a:prstGeom prst="rect">
            <a:avLst/>
          </a:prstGeom>
        </p:spPr>
        <p:txBody>
          <a:bodyPr anchorCtr="0" anchor="t" bIns="91425" lIns="91425" spcFirstLastPara="1" rIns="91425" wrap="square" tIns="91425">
            <a:noAutofit/>
          </a:bodyPr>
          <a:lstStyle>
            <a:lvl1pPr indent="0" lvl="0" marL="0" marR="0" algn="ctr">
              <a:lnSpc>
                <a:spcPct val="90000"/>
              </a:lnSpc>
              <a:spcBef>
                <a:spcPts val="0"/>
              </a:spcBef>
              <a:spcAft>
                <a:spcPts val="0"/>
              </a:spcAft>
              <a:buClr>
                <a:schemeClr val="lt1"/>
              </a:buClr>
              <a:buSzPts val="4800"/>
              <a:buNone/>
              <a:defRPr sz="48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49" name="Google Shape;149;p3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buNone/>
              <a:defRPr sz="1300">
                <a:latin typeface="Inter"/>
                <a:ea typeface="Inter"/>
                <a:cs typeface="Inter"/>
                <a:sym typeface="Inter"/>
              </a:defRPr>
            </a:lvl1pPr>
            <a:lvl2pPr lvl="1">
              <a:buNone/>
              <a:defRPr sz="1300">
                <a:latin typeface="Inter"/>
                <a:ea typeface="Inter"/>
                <a:cs typeface="Inter"/>
                <a:sym typeface="Inter"/>
              </a:defRPr>
            </a:lvl2pPr>
            <a:lvl3pPr lvl="2">
              <a:buNone/>
              <a:defRPr sz="1300">
                <a:latin typeface="Inter"/>
                <a:ea typeface="Inter"/>
                <a:cs typeface="Inter"/>
                <a:sym typeface="Inter"/>
              </a:defRPr>
            </a:lvl3pPr>
            <a:lvl4pPr lvl="3">
              <a:buNone/>
              <a:defRPr sz="1300">
                <a:latin typeface="Inter"/>
                <a:ea typeface="Inter"/>
                <a:cs typeface="Inter"/>
                <a:sym typeface="Inter"/>
              </a:defRPr>
            </a:lvl4pPr>
            <a:lvl5pPr lvl="4">
              <a:buNone/>
              <a:defRPr sz="1300">
                <a:latin typeface="Inter"/>
                <a:ea typeface="Inter"/>
                <a:cs typeface="Inter"/>
                <a:sym typeface="Inter"/>
              </a:defRPr>
            </a:lvl5pPr>
            <a:lvl6pPr lvl="5">
              <a:buNone/>
              <a:defRPr sz="1300">
                <a:latin typeface="Inter"/>
                <a:ea typeface="Inter"/>
                <a:cs typeface="Inter"/>
                <a:sym typeface="Inter"/>
              </a:defRPr>
            </a:lvl6pPr>
            <a:lvl7pPr lvl="6">
              <a:buNone/>
              <a:defRPr sz="1300">
                <a:latin typeface="Inter"/>
                <a:ea typeface="Inter"/>
                <a:cs typeface="Inter"/>
                <a:sym typeface="Inter"/>
              </a:defRPr>
            </a:lvl7pPr>
            <a:lvl8pPr lvl="7">
              <a:buNone/>
              <a:defRPr sz="1300">
                <a:latin typeface="Inter"/>
                <a:ea typeface="Inter"/>
                <a:cs typeface="Inter"/>
                <a:sym typeface="Inter"/>
              </a:defRPr>
            </a:lvl8pPr>
            <a:lvl9pPr lvl="8">
              <a:buNone/>
              <a:defRPr sz="1300">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Central - Impact - 3">
  <p:cSld name="SECTION_HEADER_1_3_1">
    <p:bg>
      <p:bgPr>
        <a:gradFill>
          <a:gsLst>
            <a:gs pos="0">
              <a:schemeClr val="accent3"/>
            </a:gs>
            <a:gs pos="100000">
              <a:schemeClr val="accent4"/>
            </a:gs>
          </a:gsLst>
          <a:lin ang="5400700" scaled="0"/>
        </a:gradFill>
      </p:bgPr>
    </p:bg>
    <p:spTree>
      <p:nvGrpSpPr>
        <p:cNvPr id="150" name="Shape 150"/>
        <p:cNvGrpSpPr/>
        <p:nvPr/>
      </p:nvGrpSpPr>
      <p:grpSpPr>
        <a:xfrm>
          <a:off x="0" y="0"/>
          <a:ext cx="0" cy="0"/>
          <a:chOff x="0" y="0"/>
          <a:chExt cx="0" cy="0"/>
        </a:xfrm>
      </p:grpSpPr>
      <p:sp>
        <p:nvSpPr>
          <p:cNvPr id="151" name="Google Shape;151;p33"/>
          <p:cNvSpPr/>
          <p:nvPr/>
        </p:nvSpPr>
        <p:spPr>
          <a:xfrm>
            <a:off x="1057675" y="705900"/>
            <a:ext cx="7028700" cy="3731700"/>
          </a:xfrm>
          <a:prstGeom prst="roundRect">
            <a:avLst>
              <a:gd fmla="val 7648" name="adj"/>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52" name="Google Shape;152;p33"/>
          <p:cNvSpPr/>
          <p:nvPr>
            <p:ph idx="2" type="pic"/>
          </p:nvPr>
        </p:nvSpPr>
        <p:spPr>
          <a:xfrm>
            <a:off x="3250775" y="2258875"/>
            <a:ext cx="2709000" cy="2758200"/>
          </a:xfrm>
          <a:prstGeom prst="rect">
            <a:avLst/>
          </a:prstGeom>
          <a:noFill/>
          <a:ln>
            <a:noFill/>
          </a:ln>
        </p:spPr>
      </p:sp>
      <p:sp>
        <p:nvSpPr>
          <p:cNvPr id="153" name="Google Shape;153;p33"/>
          <p:cNvSpPr txBox="1"/>
          <p:nvPr>
            <p:ph type="title"/>
          </p:nvPr>
        </p:nvSpPr>
        <p:spPr>
          <a:xfrm>
            <a:off x="2067750" y="1020200"/>
            <a:ext cx="5008500" cy="1457100"/>
          </a:xfrm>
          <a:prstGeom prst="rect">
            <a:avLst/>
          </a:prstGeom>
        </p:spPr>
        <p:txBody>
          <a:bodyPr anchorCtr="0" anchor="t" bIns="91425" lIns="91425" spcFirstLastPara="1" rIns="91425" wrap="square" tIns="91425">
            <a:noAutofit/>
          </a:bodyPr>
          <a:lstStyle>
            <a:lvl1pPr indent="0" lvl="0" marL="0" marR="0" algn="ctr">
              <a:lnSpc>
                <a:spcPct val="90000"/>
              </a:lnSpc>
              <a:spcBef>
                <a:spcPts val="0"/>
              </a:spcBef>
              <a:spcAft>
                <a:spcPts val="0"/>
              </a:spcAft>
              <a:buClr>
                <a:schemeClr val="lt1"/>
              </a:buClr>
              <a:buSzPts val="4800"/>
              <a:buNone/>
              <a:defRPr sz="48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4" name="Google Shape;154;p3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buNone/>
              <a:defRPr sz="1300">
                <a:latin typeface="Inter"/>
                <a:ea typeface="Inter"/>
                <a:cs typeface="Inter"/>
                <a:sym typeface="Inter"/>
              </a:defRPr>
            </a:lvl1pPr>
            <a:lvl2pPr lvl="1">
              <a:buNone/>
              <a:defRPr sz="1300">
                <a:latin typeface="Inter"/>
                <a:ea typeface="Inter"/>
                <a:cs typeface="Inter"/>
                <a:sym typeface="Inter"/>
              </a:defRPr>
            </a:lvl2pPr>
            <a:lvl3pPr lvl="2">
              <a:buNone/>
              <a:defRPr sz="1300">
                <a:latin typeface="Inter"/>
                <a:ea typeface="Inter"/>
                <a:cs typeface="Inter"/>
                <a:sym typeface="Inter"/>
              </a:defRPr>
            </a:lvl3pPr>
            <a:lvl4pPr lvl="3">
              <a:buNone/>
              <a:defRPr sz="1300">
                <a:latin typeface="Inter"/>
                <a:ea typeface="Inter"/>
                <a:cs typeface="Inter"/>
                <a:sym typeface="Inter"/>
              </a:defRPr>
            </a:lvl4pPr>
            <a:lvl5pPr lvl="4">
              <a:buNone/>
              <a:defRPr sz="1300">
                <a:latin typeface="Inter"/>
                <a:ea typeface="Inter"/>
                <a:cs typeface="Inter"/>
                <a:sym typeface="Inter"/>
              </a:defRPr>
            </a:lvl5pPr>
            <a:lvl6pPr lvl="5">
              <a:buNone/>
              <a:defRPr sz="1300">
                <a:latin typeface="Inter"/>
                <a:ea typeface="Inter"/>
                <a:cs typeface="Inter"/>
                <a:sym typeface="Inter"/>
              </a:defRPr>
            </a:lvl6pPr>
            <a:lvl7pPr lvl="6">
              <a:buNone/>
              <a:defRPr sz="1300">
                <a:latin typeface="Inter"/>
                <a:ea typeface="Inter"/>
                <a:cs typeface="Inter"/>
                <a:sym typeface="Inter"/>
              </a:defRPr>
            </a:lvl7pPr>
            <a:lvl8pPr lvl="7">
              <a:buNone/>
              <a:defRPr sz="1300">
                <a:latin typeface="Inter"/>
                <a:ea typeface="Inter"/>
                <a:cs typeface="Inter"/>
                <a:sym typeface="Inter"/>
              </a:defRPr>
            </a:lvl8pPr>
            <a:lvl9pPr lvl="8">
              <a:buNone/>
              <a:defRPr sz="1300">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Central - Impact - 4">
  <p:cSld name="SECTION_HEADER_1_3_1_1">
    <p:bg>
      <p:bgPr>
        <a:gradFill>
          <a:gsLst>
            <a:gs pos="0">
              <a:srgbClr val="CB9491"/>
            </a:gs>
            <a:gs pos="100000">
              <a:srgbClr val="0F143E"/>
            </a:gs>
          </a:gsLst>
          <a:lin ang="5400700" scaled="0"/>
        </a:gradFill>
      </p:bgPr>
    </p:bg>
    <p:spTree>
      <p:nvGrpSpPr>
        <p:cNvPr id="155" name="Shape 155"/>
        <p:cNvGrpSpPr/>
        <p:nvPr/>
      </p:nvGrpSpPr>
      <p:grpSpPr>
        <a:xfrm>
          <a:off x="0" y="0"/>
          <a:ext cx="0" cy="0"/>
          <a:chOff x="0" y="0"/>
          <a:chExt cx="0" cy="0"/>
        </a:xfrm>
      </p:grpSpPr>
      <p:sp>
        <p:nvSpPr>
          <p:cNvPr id="156" name="Google Shape;156;p34"/>
          <p:cNvSpPr/>
          <p:nvPr/>
        </p:nvSpPr>
        <p:spPr>
          <a:xfrm>
            <a:off x="1057675" y="705900"/>
            <a:ext cx="7028700" cy="3731700"/>
          </a:xfrm>
          <a:prstGeom prst="roundRect">
            <a:avLst>
              <a:gd fmla="val 7648" name="adj"/>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57" name="Google Shape;157;p34"/>
          <p:cNvSpPr/>
          <p:nvPr>
            <p:ph idx="2" type="pic"/>
          </p:nvPr>
        </p:nvSpPr>
        <p:spPr>
          <a:xfrm>
            <a:off x="3250775" y="2258875"/>
            <a:ext cx="2709000" cy="2758200"/>
          </a:xfrm>
          <a:prstGeom prst="rect">
            <a:avLst/>
          </a:prstGeom>
          <a:noFill/>
          <a:ln>
            <a:noFill/>
          </a:ln>
        </p:spPr>
      </p:sp>
      <p:sp>
        <p:nvSpPr>
          <p:cNvPr id="158" name="Google Shape;158;p34"/>
          <p:cNvSpPr txBox="1"/>
          <p:nvPr>
            <p:ph type="title"/>
          </p:nvPr>
        </p:nvSpPr>
        <p:spPr>
          <a:xfrm>
            <a:off x="2067750" y="1020200"/>
            <a:ext cx="5008500" cy="1457100"/>
          </a:xfrm>
          <a:prstGeom prst="rect">
            <a:avLst/>
          </a:prstGeom>
        </p:spPr>
        <p:txBody>
          <a:bodyPr anchorCtr="0" anchor="t" bIns="91425" lIns="91425" spcFirstLastPara="1" rIns="91425" wrap="square" tIns="91425">
            <a:noAutofit/>
          </a:bodyPr>
          <a:lstStyle>
            <a:lvl1pPr indent="0" lvl="0" marL="0" marR="0" algn="ctr">
              <a:lnSpc>
                <a:spcPct val="90000"/>
              </a:lnSpc>
              <a:spcBef>
                <a:spcPts val="0"/>
              </a:spcBef>
              <a:spcAft>
                <a:spcPts val="0"/>
              </a:spcAft>
              <a:buClr>
                <a:schemeClr val="lt1"/>
              </a:buClr>
              <a:buSzPts val="4800"/>
              <a:buNone/>
              <a:defRPr sz="48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9" name="Google Shape;159;p3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buNone/>
              <a:defRPr sz="1300">
                <a:latin typeface="Inter"/>
                <a:ea typeface="Inter"/>
                <a:cs typeface="Inter"/>
                <a:sym typeface="Inter"/>
              </a:defRPr>
            </a:lvl1pPr>
            <a:lvl2pPr lvl="1">
              <a:buNone/>
              <a:defRPr sz="1300">
                <a:latin typeface="Inter"/>
                <a:ea typeface="Inter"/>
                <a:cs typeface="Inter"/>
                <a:sym typeface="Inter"/>
              </a:defRPr>
            </a:lvl2pPr>
            <a:lvl3pPr lvl="2">
              <a:buNone/>
              <a:defRPr sz="1300">
                <a:latin typeface="Inter"/>
                <a:ea typeface="Inter"/>
                <a:cs typeface="Inter"/>
                <a:sym typeface="Inter"/>
              </a:defRPr>
            </a:lvl3pPr>
            <a:lvl4pPr lvl="3">
              <a:buNone/>
              <a:defRPr sz="1300">
                <a:latin typeface="Inter"/>
                <a:ea typeface="Inter"/>
                <a:cs typeface="Inter"/>
                <a:sym typeface="Inter"/>
              </a:defRPr>
            </a:lvl4pPr>
            <a:lvl5pPr lvl="4">
              <a:buNone/>
              <a:defRPr sz="1300">
                <a:latin typeface="Inter"/>
                <a:ea typeface="Inter"/>
                <a:cs typeface="Inter"/>
                <a:sym typeface="Inter"/>
              </a:defRPr>
            </a:lvl5pPr>
            <a:lvl6pPr lvl="5">
              <a:buNone/>
              <a:defRPr sz="1300">
                <a:latin typeface="Inter"/>
                <a:ea typeface="Inter"/>
                <a:cs typeface="Inter"/>
                <a:sym typeface="Inter"/>
              </a:defRPr>
            </a:lvl6pPr>
            <a:lvl7pPr lvl="6">
              <a:buNone/>
              <a:defRPr sz="1300">
                <a:latin typeface="Inter"/>
                <a:ea typeface="Inter"/>
                <a:cs typeface="Inter"/>
                <a:sym typeface="Inter"/>
              </a:defRPr>
            </a:lvl7pPr>
            <a:lvl8pPr lvl="7">
              <a:buNone/>
              <a:defRPr sz="1300">
                <a:latin typeface="Inter"/>
                <a:ea typeface="Inter"/>
                <a:cs typeface="Inter"/>
                <a:sym typeface="Inter"/>
              </a:defRPr>
            </a:lvl8pPr>
            <a:lvl9pPr lvl="8">
              <a:buNone/>
              <a:defRPr sz="1300">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Central - Impact - 5">
  <p:cSld name="SECTION_HEADER_1_3_1_1_1">
    <p:bg>
      <p:bgPr>
        <a:gradFill>
          <a:gsLst>
            <a:gs pos="0">
              <a:srgbClr val="0E1120"/>
            </a:gs>
            <a:gs pos="100000">
              <a:srgbClr val="C16445"/>
            </a:gs>
          </a:gsLst>
          <a:lin ang="5400012" scaled="0"/>
        </a:gradFill>
      </p:bgPr>
    </p:bg>
    <p:spTree>
      <p:nvGrpSpPr>
        <p:cNvPr id="160" name="Shape 160"/>
        <p:cNvGrpSpPr/>
        <p:nvPr/>
      </p:nvGrpSpPr>
      <p:grpSpPr>
        <a:xfrm>
          <a:off x="0" y="0"/>
          <a:ext cx="0" cy="0"/>
          <a:chOff x="0" y="0"/>
          <a:chExt cx="0" cy="0"/>
        </a:xfrm>
      </p:grpSpPr>
      <p:sp>
        <p:nvSpPr>
          <p:cNvPr id="161" name="Google Shape;161;p35"/>
          <p:cNvSpPr/>
          <p:nvPr/>
        </p:nvSpPr>
        <p:spPr>
          <a:xfrm>
            <a:off x="1057675" y="705900"/>
            <a:ext cx="7028700" cy="3731700"/>
          </a:xfrm>
          <a:prstGeom prst="roundRect">
            <a:avLst>
              <a:gd fmla="val 7648" name="adj"/>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62" name="Google Shape;162;p35"/>
          <p:cNvSpPr/>
          <p:nvPr>
            <p:ph idx="2" type="pic"/>
          </p:nvPr>
        </p:nvSpPr>
        <p:spPr>
          <a:xfrm>
            <a:off x="3250775" y="2258875"/>
            <a:ext cx="2709000" cy="2758200"/>
          </a:xfrm>
          <a:prstGeom prst="rect">
            <a:avLst/>
          </a:prstGeom>
          <a:noFill/>
          <a:ln>
            <a:noFill/>
          </a:ln>
        </p:spPr>
      </p:sp>
      <p:sp>
        <p:nvSpPr>
          <p:cNvPr id="163" name="Google Shape;163;p35"/>
          <p:cNvSpPr txBox="1"/>
          <p:nvPr>
            <p:ph type="title"/>
          </p:nvPr>
        </p:nvSpPr>
        <p:spPr>
          <a:xfrm>
            <a:off x="2067750" y="1020200"/>
            <a:ext cx="5008500" cy="1457100"/>
          </a:xfrm>
          <a:prstGeom prst="rect">
            <a:avLst/>
          </a:prstGeom>
        </p:spPr>
        <p:txBody>
          <a:bodyPr anchorCtr="0" anchor="t" bIns="91425" lIns="91425" spcFirstLastPara="1" rIns="91425" wrap="square" tIns="91425">
            <a:noAutofit/>
          </a:bodyPr>
          <a:lstStyle>
            <a:lvl1pPr indent="0" lvl="0" marL="0" marR="0" algn="ctr">
              <a:lnSpc>
                <a:spcPct val="90000"/>
              </a:lnSpc>
              <a:spcBef>
                <a:spcPts val="0"/>
              </a:spcBef>
              <a:spcAft>
                <a:spcPts val="0"/>
              </a:spcAft>
              <a:buClr>
                <a:schemeClr val="lt1"/>
              </a:buClr>
              <a:buSzPts val="4800"/>
              <a:buNone/>
              <a:defRPr sz="48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64" name="Google Shape;164;p3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buNone/>
              <a:defRPr sz="1300">
                <a:latin typeface="Inter"/>
                <a:ea typeface="Inter"/>
                <a:cs typeface="Inter"/>
                <a:sym typeface="Inter"/>
              </a:defRPr>
            </a:lvl1pPr>
            <a:lvl2pPr lvl="1">
              <a:buNone/>
              <a:defRPr sz="1300">
                <a:latin typeface="Inter"/>
                <a:ea typeface="Inter"/>
                <a:cs typeface="Inter"/>
                <a:sym typeface="Inter"/>
              </a:defRPr>
            </a:lvl2pPr>
            <a:lvl3pPr lvl="2">
              <a:buNone/>
              <a:defRPr sz="1300">
                <a:latin typeface="Inter"/>
                <a:ea typeface="Inter"/>
                <a:cs typeface="Inter"/>
                <a:sym typeface="Inter"/>
              </a:defRPr>
            </a:lvl3pPr>
            <a:lvl4pPr lvl="3">
              <a:buNone/>
              <a:defRPr sz="1300">
                <a:latin typeface="Inter"/>
                <a:ea typeface="Inter"/>
                <a:cs typeface="Inter"/>
                <a:sym typeface="Inter"/>
              </a:defRPr>
            </a:lvl4pPr>
            <a:lvl5pPr lvl="4">
              <a:buNone/>
              <a:defRPr sz="1300">
                <a:latin typeface="Inter"/>
                <a:ea typeface="Inter"/>
                <a:cs typeface="Inter"/>
                <a:sym typeface="Inter"/>
              </a:defRPr>
            </a:lvl5pPr>
            <a:lvl6pPr lvl="5">
              <a:buNone/>
              <a:defRPr sz="1300">
                <a:latin typeface="Inter"/>
                <a:ea typeface="Inter"/>
                <a:cs typeface="Inter"/>
                <a:sym typeface="Inter"/>
              </a:defRPr>
            </a:lvl6pPr>
            <a:lvl7pPr lvl="6">
              <a:buNone/>
              <a:defRPr sz="1300">
                <a:latin typeface="Inter"/>
                <a:ea typeface="Inter"/>
                <a:cs typeface="Inter"/>
                <a:sym typeface="Inter"/>
              </a:defRPr>
            </a:lvl7pPr>
            <a:lvl8pPr lvl="7">
              <a:buNone/>
              <a:defRPr sz="1300">
                <a:latin typeface="Inter"/>
                <a:ea typeface="Inter"/>
                <a:cs typeface="Inter"/>
                <a:sym typeface="Inter"/>
              </a:defRPr>
            </a:lvl8pPr>
            <a:lvl9pPr lvl="8">
              <a:buNone/>
              <a:defRPr sz="1300">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Central - Simple - Black">
  <p:cSld name="SECTION_HEADER_1_2">
    <p:bg>
      <p:bgPr>
        <a:solidFill>
          <a:schemeClr val="dk1"/>
        </a:solidFill>
      </p:bgPr>
    </p:bg>
    <p:spTree>
      <p:nvGrpSpPr>
        <p:cNvPr id="165" name="Shape 165"/>
        <p:cNvGrpSpPr/>
        <p:nvPr/>
      </p:nvGrpSpPr>
      <p:grpSpPr>
        <a:xfrm>
          <a:off x="0" y="0"/>
          <a:ext cx="0" cy="0"/>
          <a:chOff x="0" y="0"/>
          <a:chExt cx="0" cy="0"/>
        </a:xfrm>
      </p:grpSpPr>
      <p:sp>
        <p:nvSpPr>
          <p:cNvPr id="166" name="Google Shape;166;p36"/>
          <p:cNvSpPr txBox="1"/>
          <p:nvPr>
            <p:ph type="title"/>
          </p:nvPr>
        </p:nvSpPr>
        <p:spPr>
          <a:xfrm>
            <a:off x="311700" y="1598350"/>
            <a:ext cx="4227000" cy="841800"/>
          </a:xfrm>
          <a:prstGeom prst="rect">
            <a:avLst/>
          </a:prstGeom>
        </p:spPr>
        <p:txBody>
          <a:bodyPr anchorCtr="0" anchor="t" bIns="91425" lIns="91425" spcFirstLastPara="1" rIns="91425" wrap="square" tIns="91425">
            <a:normAutofit/>
          </a:bodyPr>
          <a:lstStyle>
            <a:lvl1pPr indent="0" lvl="0" marL="0" marR="0">
              <a:lnSpc>
                <a:spcPct val="90000"/>
              </a:lnSpc>
              <a:spcBef>
                <a:spcPts val="0"/>
              </a:spcBef>
              <a:spcAft>
                <a:spcPts val="0"/>
              </a:spcAft>
              <a:buClr>
                <a:schemeClr val="accent1"/>
              </a:buClr>
              <a:buSzPts val="4000"/>
              <a:buNone/>
              <a:defRPr sz="4000">
                <a:solidFill>
                  <a:schemeClr val="accent1"/>
                </a:solidFill>
              </a:defRPr>
            </a:lvl1pPr>
            <a:lvl2pPr lvl="1">
              <a:spcBef>
                <a:spcPts val="0"/>
              </a:spcBef>
              <a:spcAft>
                <a:spcPts val="0"/>
              </a:spcAft>
              <a:buClr>
                <a:schemeClr val="accent1"/>
              </a:buClr>
              <a:buSzPts val="3600"/>
              <a:buNone/>
              <a:defRPr sz="3600">
                <a:solidFill>
                  <a:schemeClr val="accent1"/>
                </a:solidFill>
              </a:defRPr>
            </a:lvl2pPr>
            <a:lvl3pPr lvl="2">
              <a:spcBef>
                <a:spcPts val="0"/>
              </a:spcBef>
              <a:spcAft>
                <a:spcPts val="0"/>
              </a:spcAft>
              <a:buClr>
                <a:schemeClr val="accent1"/>
              </a:buClr>
              <a:buSzPts val="3600"/>
              <a:buNone/>
              <a:defRPr sz="3600">
                <a:solidFill>
                  <a:schemeClr val="accent1"/>
                </a:solidFill>
              </a:defRPr>
            </a:lvl3pPr>
            <a:lvl4pPr lvl="3">
              <a:spcBef>
                <a:spcPts val="0"/>
              </a:spcBef>
              <a:spcAft>
                <a:spcPts val="0"/>
              </a:spcAft>
              <a:buClr>
                <a:schemeClr val="accent1"/>
              </a:buClr>
              <a:buSzPts val="3600"/>
              <a:buNone/>
              <a:defRPr sz="3600">
                <a:solidFill>
                  <a:schemeClr val="accent1"/>
                </a:solidFill>
              </a:defRPr>
            </a:lvl4pPr>
            <a:lvl5pPr lvl="4">
              <a:spcBef>
                <a:spcPts val="0"/>
              </a:spcBef>
              <a:spcAft>
                <a:spcPts val="0"/>
              </a:spcAft>
              <a:buClr>
                <a:schemeClr val="accent1"/>
              </a:buClr>
              <a:buSzPts val="3600"/>
              <a:buNone/>
              <a:defRPr sz="3600">
                <a:solidFill>
                  <a:schemeClr val="accent1"/>
                </a:solidFill>
              </a:defRPr>
            </a:lvl5pPr>
            <a:lvl6pPr lvl="5">
              <a:spcBef>
                <a:spcPts val="0"/>
              </a:spcBef>
              <a:spcAft>
                <a:spcPts val="0"/>
              </a:spcAft>
              <a:buClr>
                <a:schemeClr val="accent1"/>
              </a:buClr>
              <a:buSzPts val="3600"/>
              <a:buNone/>
              <a:defRPr sz="3600">
                <a:solidFill>
                  <a:schemeClr val="accent1"/>
                </a:solidFill>
              </a:defRPr>
            </a:lvl6pPr>
            <a:lvl7pPr lvl="6">
              <a:spcBef>
                <a:spcPts val="0"/>
              </a:spcBef>
              <a:spcAft>
                <a:spcPts val="0"/>
              </a:spcAft>
              <a:buClr>
                <a:schemeClr val="accent1"/>
              </a:buClr>
              <a:buSzPts val="3600"/>
              <a:buNone/>
              <a:defRPr sz="3600">
                <a:solidFill>
                  <a:schemeClr val="accent1"/>
                </a:solidFill>
              </a:defRPr>
            </a:lvl7pPr>
            <a:lvl8pPr lvl="7">
              <a:spcBef>
                <a:spcPts val="0"/>
              </a:spcBef>
              <a:spcAft>
                <a:spcPts val="0"/>
              </a:spcAft>
              <a:buClr>
                <a:schemeClr val="accent1"/>
              </a:buClr>
              <a:buSzPts val="3600"/>
              <a:buNone/>
              <a:defRPr sz="3600">
                <a:solidFill>
                  <a:schemeClr val="accent1"/>
                </a:solidFill>
              </a:defRPr>
            </a:lvl8pPr>
            <a:lvl9pPr lvl="8">
              <a:spcBef>
                <a:spcPts val="0"/>
              </a:spcBef>
              <a:spcAft>
                <a:spcPts val="0"/>
              </a:spcAft>
              <a:buClr>
                <a:schemeClr val="accent1"/>
              </a:buClr>
              <a:buSzPts val="3600"/>
              <a:buNone/>
              <a:defRPr sz="3600">
                <a:solidFill>
                  <a:schemeClr val="accent1"/>
                </a:solidFill>
              </a:defRPr>
            </a:lvl9pPr>
          </a:lstStyle>
          <a:p/>
        </p:txBody>
      </p:sp>
      <p:sp>
        <p:nvSpPr>
          <p:cNvPr id="167" name="Google Shape;167;p36"/>
          <p:cNvSpPr txBox="1"/>
          <p:nvPr>
            <p:ph idx="1" type="subTitle"/>
          </p:nvPr>
        </p:nvSpPr>
        <p:spPr>
          <a:xfrm>
            <a:off x="5603900" y="1826550"/>
            <a:ext cx="3195600" cy="74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cxnSp>
        <p:nvCxnSpPr>
          <p:cNvPr id="168" name="Google Shape;168;p36"/>
          <p:cNvCxnSpPr/>
          <p:nvPr/>
        </p:nvCxnSpPr>
        <p:spPr>
          <a:xfrm>
            <a:off x="5643450" y="1754200"/>
            <a:ext cx="4365600" cy="0"/>
          </a:xfrm>
          <a:prstGeom prst="straightConnector1">
            <a:avLst/>
          </a:prstGeom>
          <a:noFill/>
          <a:ln cap="flat" cmpd="sng" w="9525">
            <a:solidFill>
              <a:srgbClr val="FFFFFF"/>
            </a:solidFill>
            <a:prstDash val="solid"/>
            <a:round/>
            <a:headEnd len="med" w="med" type="none"/>
            <a:tailEnd len="med" w="med" type="none"/>
          </a:ln>
        </p:spPr>
      </p:cxnSp>
      <p:sp>
        <p:nvSpPr>
          <p:cNvPr id="169" name="Google Shape;169;p3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buNone/>
              <a:defRPr sz="1300">
                <a:latin typeface="Inter"/>
                <a:ea typeface="Inter"/>
                <a:cs typeface="Inter"/>
                <a:sym typeface="Inter"/>
              </a:defRPr>
            </a:lvl1pPr>
            <a:lvl2pPr lvl="1">
              <a:buNone/>
              <a:defRPr sz="1300">
                <a:latin typeface="Inter"/>
                <a:ea typeface="Inter"/>
                <a:cs typeface="Inter"/>
                <a:sym typeface="Inter"/>
              </a:defRPr>
            </a:lvl2pPr>
            <a:lvl3pPr lvl="2">
              <a:buNone/>
              <a:defRPr sz="1300">
                <a:latin typeface="Inter"/>
                <a:ea typeface="Inter"/>
                <a:cs typeface="Inter"/>
                <a:sym typeface="Inter"/>
              </a:defRPr>
            </a:lvl3pPr>
            <a:lvl4pPr lvl="3">
              <a:buNone/>
              <a:defRPr sz="1300">
                <a:latin typeface="Inter"/>
                <a:ea typeface="Inter"/>
                <a:cs typeface="Inter"/>
                <a:sym typeface="Inter"/>
              </a:defRPr>
            </a:lvl4pPr>
            <a:lvl5pPr lvl="4">
              <a:buNone/>
              <a:defRPr sz="1300">
                <a:latin typeface="Inter"/>
                <a:ea typeface="Inter"/>
                <a:cs typeface="Inter"/>
                <a:sym typeface="Inter"/>
              </a:defRPr>
            </a:lvl5pPr>
            <a:lvl6pPr lvl="5">
              <a:buNone/>
              <a:defRPr sz="1300">
                <a:latin typeface="Inter"/>
                <a:ea typeface="Inter"/>
                <a:cs typeface="Inter"/>
                <a:sym typeface="Inter"/>
              </a:defRPr>
            </a:lvl6pPr>
            <a:lvl7pPr lvl="6">
              <a:buNone/>
              <a:defRPr sz="1300">
                <a:latin typeface="Inter"/>
                <a:ea typeface="Inter"/>
                <a:cs typeface="Inter"/>
                <a:sym typeface="Inter"/>
              </a:defRPr>
            </a:lvl7pPr>
            <a:lvl8pPr lvl="7">
              <a:buNone/>
              <a:defRPr sz="1300">
                <a:latin typeface="Inter"/>
                <a:ea typeface="Inter"/>
                <a:cs typeface="Inter"/>
                <a:sym typeface="Inter"/>
              </a:defRPr>
            </a:lvl8pPr>
            <a:lvl9pPr lvl="8">
              <a:buNone/>
              <a:defRPr sz="1300">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Central - Simple - 1">
  <p:cSld name="SECTION_HEADER_1_2_1">
    <p:bg>
      <p:bgPr>
        <a:gradFill>
          <a:gsLst>
            <a:gs pos="0">
              <a:schemeClr val="dk1"/>
            </a:gs>
            <a:gs pos="16000">
              <a:schemeClr val="dk1"/>
            </a:gs>
            <a:gs pos="58999">
              <a:srgbClr val="101432"/>
            </a:gs>
            <a:gs pos="100000">
              <a:srgbClr val="F7F7F0"/>
            </a:gs>
          </a:gsLst>
          <a:lin ang="5400012" scaled="0"/>
        </a:gradFill>
      </p:bgPr>
    </p:bg>
    <p:spTree>
      <p:nvGrpSpPr>
        <p:cNvPr id="170" name="Shape 170"/>
        <p:cNvGrpSpPr/>
        <p:nvPr/>
      </p:nvGrpSpPr>
      <p:grpSpPr>
        <a:xfrm>
          <a:off x="0" y="0"/>
          <a:ext cx="0" cy="0"/>
          <a:chOff x="0" y="0"/>
          <a:chExt cx="0" cy="0"/>
        </a:xfrm>
      </p:grpSpPr>
      <p:sp>
        <p:nvSpPr>
          <p:cNvPr id="171" name="Google Shape;171;p37"/>
          <p:cNvSpPr txBox="1"/>
          <p:nvPr>
            <p:ph type="title"/>
          </p:nvPr>
        </p:nvSpPr>
        <p:spPr>
          <a:xfrm>
            <a:off x="311700" y="1598350"/>
            <a:ext cx="4227000" cy="841800"/>
          </a:xfrm>
          <a:prstGeom prst="rect">
            <a:avLst/>
          </a:prstGeom>
        </p:spPr>
        <p:txBody>
          <a:bodyPr anchorCtr="0" anchor="t" bIns="91425" lIns="91425" spcFirstLastPara="1" rIns="91425" wrap="square" tIns="91425">
            <a:normAutofit/>
          </a:bodyPr>
          <a:lstStyle>
            <a:lvl1pPr indent="0" lvl="0" marL="0" marR="0">
              <a:lnSpc>
                <a:spcPct val="90000"/>
              </a:lnSpc>
              <a:spcBef>
                <a:spcPts val="0"/>
              </a:spcBef>
              <a:spcAft>
                <a:spcPts val="0"/>
              </a:spcAft>
              <a:buClr>
                <a:schemeClr val="lt1"/>
              </a:buClr>
              <a:buSzPts val="4000"/>
              <a:buNone/>
              <a:defRPr sz="4000">
                <a:solidFill>
                  <a:schemeClr val="lt1"/>
                </a:solidFill>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72" name="Google Shape;172;p37"/>
          <p:cNvSpPr txBox="1"/>
          <p:nvPr>
            <p:ph idx="1" type="subTitle"/>
          </p:nvPr>
        </p:nvSpPr>
        <p:spPr>
          <a:xfrm>
            <a:off x="5603900" y="1826550"/>
            <a:ext cx="3195600" cy="74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cxnSp>
        <p:nvCxnSpPr>
          <p:cNvPr id="173" name="Google Shape;173;p37"/>
          <p:cNvCxnSpPr/>
          <p:nvPr/>
        </p:nvCxnSpPr>
        <p:spPr>
          <a:xfrm>
            <a:off x="5643450" y="1754200"/>
            <a:ext cx="4365600" cy="0"/>
          </a:xfrm>
          <a:prstGeom prst="straightConnector1">
            <a:avLst/>
          </a:prstGeom>
          <a:noFill/>
          <a:ln cap="flat" cmpd="sng" w="9525">
            <a:solidFill>
              <a:srgbClr val="FFFFFF"/>
            </a:solidFill>
            <a:prstDash val="solid"/>
            <a:round/>
            <a:headEnd len="med" w="med" type="none"/>
            <a:tailEnd len="med" w="med" type="none"/>
          </a:ln>
        </p:spPr>
      </p:cxnSp>
      <p:sp>
        <p:nvSpPr>
          <p:cNvPr id="174" name="Google Shape;174;p3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buNone/>
              <a:defRPr sz="1300">
                <a:latin typeface="Inter"/>
                <a:ea typeface="Inter"/>
                <a:cs typeface="Inter"/>
                <a:sym typeface="Inter"/>
              </a:defRPr>
            </a:lvl1pPr>
            <a:lvl2pPr lvl="1">
              <a:buNone/>
              <a:defRPr sz="1300">
                <a:latin typeface="Inter"/>
                <a:ea typeface="Inter"/>
                <a:cs typeface="Inter"/>
                <a:sym typeface="Inter"/>
              </a:defRPr>
            </a:lvl2pPr>
            <a:lvl3pPr lvl="2">
              <a:buNone/>
              <a:defRPr sz="1300">
                <a:latin typeface="Inter"/>
                <a:ea typeface="Inter"/>
                <a:cs typeface="Inter"/>
                <a:sym typeface="Inter"/>
              </a:defRPr>
            </a:lvl3pPr>
            <a:lvl4pPr lvl="3">
              <a:buNone/>
              <a:defRPr sz="1300">
                <a:latin typeface="Inter"/>
                <a:ea typeface="Inter"/>
                <a:cs typeface="Inter"/>
                <a:sym typeface="Inter"/>
              </a:defRPr>
            </a:lvl4pPr>
            <a:lvl5pPr lvl="4">
              <a:buNone/>
              <a:defRPr sz="1300">
                <a:latin typeface="Inter"/>
                <a:ea typeface="Inter"/>
                <a:cs typeface="Inter"/>
                <a:sym typeface="Inter"/>
              </a:defRPr>
            </a:lvl5pPr>
            <a:lvl6pPr lvl="5">
              <a:buNone/>
              <a:defRPr sz="1300">
                <a:latin typeface="Inter"/>
                <a:ea typeface="Inter"/>
                <a:cs typeface="Inter"/>
                <a:sym typeface="Inter"/>
              </a:defRPr>
            </a:lvl6pPr>
            <a:lvl7pPr lvl="6">
              <a:buNone/>
              <a:defRPr sz="1300">
                <a:latin typeface="Inter"/>
                <a:ea typeface="Inter"/>
                <a:cs typeface="Inter"/>
                <a:sym typeface="Inter"/>
              </a:defRPr>
            </a:lvl7pPr>
            <a:lvl8pPr lvl="7">
              <a:buNone/>
              <a:defRPr sz="1300">
                <a:latin typeface="Inter"/>
                <a:ea typeface="Inter"/>
                <a:cs typeface="Inter"/>
                <a:sym typeface="Inter"/>
              </a:defRPr>
            </a:lvl8pPr>
            <a:lvl9pPr lvl="8">
              <a:buNone/>
              <a:defRPr sz="1300">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Central - Simple - 2">
  <p:cSld name="SECTION_HEADER_1_1">
    <p:bg>
      <p:bgPr>
        <a:gradFill>
          <a:gsLst>
            <a:gs pos="0">
              <a:schemeClr val="dk1"/>
            </a:gs>
            <a:gs pos="49000">
              <a:srgbClr val="2A1208"/>
            </a:gs>
            <a:gs pos="100000">
              <a:srgbClr val="DD4108"/>
            </a:gs>
          </a:gsLst>
          <a:lin ang="5400012" scaled="0"/>
        </a:gradFill>
      </p:bgPr>
    </p:bg>
    <p:spTree>
      <p:nvGrpSpPr>
        <p:cNvPr id="175" name="Shape 175"/>
        <p:cNvGrpSpPr/>
        <p:nvPr/>
      </p:nvGrpSpPr>
      <p:grpSpPr>
        <a:xfrm>
          <a:off x="0" y="0"/>
          <a:ext cx="0" cy="0"/>
          <a:chOff x="0" y="0"/>
          <a:chExt cx="0" cy="0"/>
        </a:xfrm>
      </p:grpSpPr>
      <p:sp>
        <p:nvSpPr>
          <p:cNvPr id="176" name="Google Shape;176;p38"/>
          <p:cNvSpPr txBox="1"/>
          <p:nvPr>
            <p:ph type="title"/>
          </p:nvPr>
        </p:nvSpPr>
        <p:spPr>
          <a:xfrm>
            <a:off x="311700" y="1598350"/>
            <a:ext cx="4227000" cy="841800"/>
          </a:xfrm>
          <a:prstGeom prst="rect">
            <a:avLst/>
          </a:prstGeom>
        </p:spPr>
        <p:txBody>
          <a:bodyPr anchorCtr="0" anchor="t" bIns="91425" lIns="91425" spcFirstLastPara="1" rIns="91425" wrap="square" tIns="91425">
            <a:normAutofit/>
          </a:bodyPr>
          <a:lstStyle>
            <a:lvl1pPr indent="0" lvl="0" marL="0" marR="0">
              <a:lnSpc>
                <a:spcPct val="90000"/>
              </a:lnSpc>
              <a:spcBef>
                <a:spcPts val="0"/>
              </a:spcBef>
              <a:spcAft>
                <a:spcPts val="0"/>
              </a:spcAft>
              <a:buClr>
                <a:schemeClr val="lt1"/>
              </a:buClr>
              <a:buSzPts val="4000"/>
              <a:buNone/>
              <a:defRPr sz="4000">
                <a:solidFill>
                  <a:schemeClr val="lt1"/>
                </a:solidFill>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77" name="Google Shape;177;p38"/>
          <p:cNvSpPr txBox="1"/>
          <p:nvPr>
            <p:ph idx="1" type="subTitle"/>
          </p:nvPr>
        </p:nvSpPr>
        <p:spPr>
          <a:xfrm>
            <a:off x="5603900" y="1826550"/>
            <a:ext cx="3195600" cy="74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cxnSp>
        <p:nvCxnSpPr>
          <p:cNvPr id="178" name="Google Shape;178;p38"/>
          <p:cNvCxnSpPr/>
          <p:nvPr/>
        </p:nvCxnSpPr>
        <p:spPr>
          <a:xfrm>
            <a:off x="5643450" y="1754200"/>
            <a:ext cx="4365600" cy="0"/>
          </a:xfrm>
          <a:prstGeom prst="straightConnector1">
            <a:avLst/>
          </a:prstGeom>
          <a:noFill/>
          <a:ln cap="flat" cmpd="sng" w="9525">
            <a:solidFill>
              <a:srgbClr val="FFFFFF"/>
            </a:solidFill>
            <a:prstDash val="solid"/>
            <a:round/>
            <a:headEnd len="med" w="med" type="none"/>
            <a:tailEnd len="med" w="med" type="none"/>
          </a:ln>
        </p:spPr>
      </p:cxnSp>
      <p:sp>
        <p:nvSpPr>
          <p:cNvPr id="179" name="Google Shape;179;p3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buNone/>
              <a:defRPr sz="1300">
                <a:latin typeface="Inter"/>
                <a:ea typeface="Inter"/>
                <a:cs typeface="Inter"/>
                <a:sym typeface="Inter"/>
              </a:defRPr>
            </a:lvl1pPr>
            <a:lvl2pPr lvl="1">
              <a:buNone/>
              <a:defRPr sz="1300">
                <a:latin typeface="Inter"/>
                <a:ea typeface="Inter"/>
                <a:cs typeface="Inter"/>
                <a:sym typeface="Inter"/>
              </a:defRPr>
            </a:lvl2pPr>
            <a:lvl3pPr lvl="2">
              <a:buNone/>
              <a:defRPr sz="1300">
                <a:latin typeface="Inter"/>
                <a:ea typeface="Inter"/>
                <a:cs typeface="Inter"/>
                <a:sym typeface="Inter"/>
              </a:defRPr>
            </a:lvl3pPr>
            <a:lvl4pPr lvl="3">
              <a:buNone/>
              <a:defRPr sz="1300">
                <a:latin typeface="Inter"/>
                <a:ea typeface="Inter"/>
                <a:cs typeface="Inter"/>
                <a:sym typeface="Inter"/>
              </a:defRPr>
            </a:lvl4pPr>
            <a:lvl5pPr lvl="4">
              <a:buNone/>
              <a:defRPr sz="1300">
                <a:latin typeface="Inter"/>
                <a:ea typeface="Inter"/>
                <a:cs typeface="Inter"/>
                <a:sym typeface="Inter"/>
              </a:defRPr>
            </a:lvl5pPr>
            <a:lvl6pPr lvl="5">
              <a:buNone/>
              <a:defRPr sz="1300">
                <a:latin typeface="Inter"/>
                <a:ea typeface="Inter"/>
                <a:cs typeface="Inter"/>
                <a:sym typeface="Inter"/>
              </a:defRPr>
            </a:lvl6pPr>
            <a:lvl7pPr lvl="6">
              <a:buNone/>
              <a:defRPr sz="1300">
                <a:latin typeface="Inter"/>
                <a:ea typeface="Inter"/>
                <a:cs typeface="Inter"/>
                <a:sym typeface="Inter"/>
              </a:defRPr>
            </a:lvl7pPr>
            <a:lvl8pPr lvl="7">
              <a:buNone/>
              <a:defRPr sz="1300">
                <a:latin typeface="Inter"/>
                <a:ea typeface="Inter"/>
                <a:cs typeface="Inter"/>
                <a:sym typeface="Inter"/>
              </a:defRPr>
            </a:lvl8pPr>
            <a:lvl9pPr lvl="8">
              <a:buNone/>
              <a:defRPr sz="1300">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Central - Simple - 3">
  <p:cSld name="SECTION_HEADER_1_1_1">
    <p:bg>
      <p:bgPr>
        <a:gradFill>
          <a:gsLst>
            <a:gs pos="0">
              <a:schemeClr val="dk1"/>
            </a:gs>
            <a:gs pos="24000">
              <a:schemeClr val="dk1"/>
            </a:gs>
            <a:gs pos="56000">
              <a:schemeClr val="accent4"/>
            </a:gs>
            <a:gs pos="100000">
              <a:schemeClr val="accent3"/>
            </a:gs>
          </a:gsLst>
          <a:lin ang="5400700" scaled="0"/>
        </a:gradFill>
      </p:bgPr>
    </p:bg>
    <p:spTree>
      <p:nvGrpSpPr>
        <p:cNvPr id="180" name="Shape 180"/>
        <p:cNvGrpSpPr/>
        <p:nvPr/>
      </p:nvGrpSpPr>
      <p:grpSpPr>
        <a:xfrm>
          <a:off x="0" y="0"/>
          <a:ext cx="0" cy="0"/>
          <a:chOff x="0" y="0"/>
          <a:chExt cx="0" cy="0"/>
        </a:xfrm>
      </p:grpSpPr>
      <p:sp>
        <p:nvSpPr>
          <p:cNvPr id="181" name="Google Shape;181;p39"/>
          <p:cNvSpPr txBox="1"/>
          <p:nvPr>
            <p:ph type="title"/>
          </p:nvPr>
        </p:nvSpPr>
        <p:spPr>
          <a:xfrm>
            <a:off x="311700" y="1598350"/>
            <a:ext cx="4227000" cy="841800"/>
          </a:xfrm>
          <a:prstGeom prst="rect">
            <a:avLst/>
          </a:prstGeom>
        </p:spPr>
        <p:txBody>
          <a:bodyPr anchorCtr="0" anchor="t" bIns="91425" lIns="91425" spcFirstLastPara="1" rIns="91425" wrap="square" tIns="91425">
            <a:normAutofit/>
          </a:bodyPr>
          <a:lstStyle>
            <a:lvl1pPr indent="0" lvl="0" marL="0" marR="0">
              <a:lnSpc>
                <a:spcPct val="90000"/>
              </a:lnSpc>
              <a:spcBef>
                <a:spcPts val="0"/>
              </a:spcBef>
              <a:spcAft>
                <a:spcPts val="0"/>
              </a:spcAft>
              <a:buClr>
                <a:schemeClr val="lt1"/>
              </a:buClr>
              <a:buSzPts val="4000"/>
              <a:buNone/>
              <a:defRPr sz="4000">
                <a:solidFill>
                  <a:schemeClr val="lt1"/>
                </a:solidFill>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82" name="Google Shape;182;p39"/>
          <p:cNvSpPr txBox="1"/>
          <p:nvPr>
            <p:ph idx="1" type="subTitle"/>
          </p:nvPr>
        </p:nvSpPr>
        <p:spPr>
          <a:xfrm>
            <a:off x="5603900" y="1826550"/>
            <a:ext cx="3195600" cy="74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cxnSp>
        <p:nvCxnSpPr>
          <p:cNvPr id="183" name="Google Shape;183;p39"/>
          <p:cNvCxnSpPr/>
          <p:nvPr/>
        </p:nvCxnSpPr>
        <p:spPr>
          <a:xfrm>
            <a:off x="5643450" y="1754200"/>
            <a:ext cx="4365600" cy="0"/>
          </a:xfrm>
          <a:prstGeom prst="straightConnector1">
            <a:avLst/>
          </a:prstGeom>
          <a:noFill/>
          <a:ln cap="flat" cmpd="sng" w="9525">
            <a:solidFill>
              <a:srgbClr val="FFFFFF"/>
            </a:solidFill>
            <a:prstDash val="solid"/>
            <a:round/>
            <a:headEnd len="med" w="med" type="none"/>
            <a:tailEnd len="med" w="med" type="none"/>
          </a:ln>
        </p:spPr>
      </p:cxnSp>
      <p:sp>
        <p:nvSpPr>
          <p:cNvPr id="184" name="Google Shape;184;p3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buNone/>
              <a:defRPr sz="1300">
                <a:latin typeface="Inter"/>
                <a:ea typeface="Inter"/>
                <a:cs typeface="Inter"/>
                <a:sym typeface="Inter"/>
              </a:defRPr>
            </a:lvl1pPr>
            <a:lvl2pPr lvl="1">
              <a:buNone/>
              <a:defRPr sz="1300">
                <a:latin typeface="Inter"/>
                <a:ea typeface="Inter"/>
                <a:cs typeface="Inter"/>
                <a:sym typeface="Inter"/>
              </a:defRPr>
            </a:lvl2pPr>
            <a:lvl3pPr lvl="2">
              <a:buNone/>
              <a:defRPr sz="1300">
                <a:latin typeface="Inter"/>
                <a:ea typeface="Inter"/>
                <a:cs typeface="Inter"/>
                <a:sym typeface="Inter"/>
              </a:defRPr>
            </a:lvl3pPr>
            <a:lvl4pPr lvl="3">
              <a:buNone/>
              <a:defRPr sz="1300">
                <a:latin typeface="Inter"/>
                <a:ea typeface="Inter"/>
                <a:cs typeface="Inter"/>
                <a:sym typeface="Inter"/>
              </a:defRPr>
            </a:lvl4pPr>
            <a:lvl5pPr lvl="4">
              <a:buNone/>
              <a:defRPr sz="1300">
                <a:latin typeface="Inter"/>
                <a:ea typeface="Inter"/>
                <a:cs typeface="Inter"/>
                <a:sym typeface="Inter"/>
              </a:defRPr>
            </a:lvl5pPr>
            <a:lvl6pPr lvl="5">
              <a:buNone/>
              <a:defRPr sz="1300">
                <a:latin typeface="Inter"/>
                <a:ea typeface="Inter"/>
                <a:cs typeface="Inter"/>
                <a:sym typeface="Inter"/>
              </a:defRPr>
            </a:lvl6pPr>
            <a:lvl7pPr lvl="6">
              <a:buNone/>
              <a:defRPr sz="1300">
                <a:latin typeface="Inter"/>
                <a:ea typeface="Inter"/>
                <a:cs typeface="Inter"/>
                <a:sym typeface="Inter"/>
              </a:defRPr>
            </a:lvl7pPr>
            <a:lvl8pPr lvl="7">
              <a:buNone/>
              <a:defRPr sz="1300">
                <a:latin typeface="Inter"/>
                <a:ea typeface="Inter"/>
                <a:cs typeface="Inter"/>
                <a:sym typeface="Inter"/>
              </a:defRPr>
            </a:lvl8pPr>
            <a:lvl9pPr lvl="8">
              <a:buNone/>
              <a:defRPr sz="1300">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Central - Simple - 5">
  <p:cSld name="SECTION_HEADER_1_1_1_1">
    <p:bg>
      <p:bgPr>
        <a:gradFill>
          <a:gsLst>
            <a:gs pos="0">
              <a:schemeClr val="dk1"/>
            </a:gs>
            <a:gs pos="17000">
              <a:schemeClr val="dk1"/>
            </a:gs>
            <a:gs pos="50000">
              <a:srgbClr val="0E1120"/>
            </a:gs>
            <a:gs pos="100000">
              <a:srgbClr val="C16445"/>
            </a:gs>
          </a:gsLst>
          <a:lin ang="5400012" scaled="0"/>
        </a:gradFill>
      </p:bgPr>
    </p:bg>
    <p:spTree>
      <p:nvGrpSpPr>
        <p:cNvPr id="185" name="Shape 185"/>
        <p:cNvGrpSpPr/>
        <p:nvPr/>
      </p:nvGrpSpPr>
      <p:grpSpPr>
        <a:xfrm>
          <a:off x="0" y="0"/>
          <a:ext cx="0" cy="0"/>
          <a:chOff x="0" y="0"/>
          <a:chExt cx="0" cy="0"/>
        </a:xfrm>
      </p:grpSpPr>
      <p:sp>
        <p:nvSpPr>
          <p:cNvPr id="186" name="Google Shape;186;p40"/>
          <p:cNvSpPr txBox="1"/>
          <p:nvPr>
            <p:ph type="title"/>
          </p:nvPr>
        </p:nvSpPr>
        <p:spPr>
          <a:xfrm>
            <a:off x="311700" y="1598350"/>
            <a:ext cx="4227000" cy="841800"/>
          </a:xfrm>
          <a:prstGeom prst="rect">
            <a:avLst/>
          </a:prstGeom>
        </p:spPr>
        <p:txBody>
          <a:bodyPr anchorCtr="0" anchor="t" bIns="91425" lIns="91425" spcFirstLastPara="1" rIns="91425" wrap="square" tIns="91425">
            <a:normAutofit/>
          </a:bodyPr>
          <a:lstStyle>
            <a:lvl1pPr indent="0" lvl="0" marL="0" marR="0">
              <a:lnSpc>
                <a:spcPct val="90000"/>
              </a:lnSpc>
              <a:spcBef>
                <a:spcPts val="0"/>
              </a:spcBef>
              <a:spcAft>
                <a:spcPts val="0"/>
              </a:spcAft>
              <a:buClr>
                <a:schemeClr val="lt1"/>
              </a:buClr>
              <a:buSzPts val="4000"/>
              <a:buNone/>
              <a:defRPr sz="4000">
                <a:solidFill>
                  <a:schemeClr val="lt1"/>
                </a:solidFill>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87" name="Google Shape;187;p40"/>
          <p:cNvSpPr txBox="1"/>
          <p:nvPr>
            <p:ph idx="1" type="subTitle"/>
          </p:nvPr>
        </p:nvSpPr>
        <p:spPr>
          <a:xfrm>
            <a:off x="5603900" y="1826550"/>
            <a:ext cx="3195600" cy="74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cxnSp>
        <p:nvCxnSpPr>
          <p:cNvPr id="188" name="Google Shape;188;p40"/>
          <p:cNvCxnSpPr/>
          <p:nvPr/>
        </p:nvCxnSpPr>
        <p:spPr>
          <a:xfrm>
            <a:off x="5643450" y="1754200"/>
            <a:ext cx="4365600" cy="0"/>
          </a:xfrm>
          <a:prstGeom prst="straightConnector1">
            <a:avLst/>
          </a:prstGeom>
          <a:noFill/>
          <a:ln cap="flat" cmpd="sng" w="9525">
            <a:solidFill>
              <a:srgbClr val="FFFFFF"/>
            </a:solidFill>
            <a:prstDash val="solid"/>
            <a:round/>
            <a:headEnd len="med" w="med" type="none"/>
            <a:tailEnd len="med" w="med" type="none"/>
          </a:ln>
        </p:spPr>
      </p:cxnSp>
      <p:sp>
        <p:nvSpPr>
          <p:cNvPr id="189" name="Google Shape;189;p4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buNone/>
              <a:defRPr sz="1300">
                <a:latin typeface="Inter"/>
                <a:ea typeface="Inter"/>
                <a:cs typeface="Inter"/>
                <a:sym typeface="Inter"/>
              </a:defRPr>
            </a:lvl1pPr>
            <a:lvl2pPr lvl="1">
              <a:buNone/>
              <a:defRPr sz="1300">
                <a:latin typeface="Inter"/>
                <a:ea typeface="Inter"/>
                <a:cs typeface="Inter"/>
                <a:sym typeface="Inter"/>
              </a:defRPr>
            </a:lvl2pPr>
            <a:lvl3pPr lvl="2">
              <a:buNone/>
              <a:defRPr sz="1300">
                <a:latin typeface="Inter"/>
                <a:ea typeface="Inter"/>
                <a:cs typeface="Inter"/>
                <a:sym typeface="Inter"/>
              </a:defRPr>
            </a:lvl3pPr>
            <a:lvl4pPr lvl="3">
              <a:buNone/>
              <a:defRPr sz="1300">
                <a:latin typeface="Inter"/>
                <a:ea typeface="Inter"/>
                <a:cs typeface="Inter"/>
                <a:sym typeface="Inter"/>
              </a:defRPr>
            </a:lvl4pPr>
            <a:lvl5pPr lvl="4">
              <a:buNone/>
              <a:defRPr sz="1300">
                <a:latin typeface="Inter"/>
                <a:ea typeface="Inter"/>
                <a:cs typeface="Inter"/>
                <a:sym typeface="Inter"/>
              </a:defRPr>
            </a:lvl5pPr>
            <a:lvl6pPr lvl="5">
              <a:buNone/>
              <a:defRPr sz="1300">
                <a:latin typeface="Inter"/>
                <a:ea typeface="Inter"/>
                <a:cs typeface="Inter"/>
                <a:sym typeface="Inter"/>
              </a:defRPr>
            </a:lvl6pPr>
            <a:lvl7pPr lvl="6">
              <a:buNone/>
              <a:defRPr sz="1300">
                <a:latin typeface="Inter"/>
                <a:ea typeface="Inter"/>
                <a:cs typeface="Inter"/>
                <a:sym typeface="Inter"/>
              </a:defRPr>
            </a:lvl7pPr>
            <a:lvl8pPr lvl="7">
              <a:buNone/>
              <a:defRPr sz="1300">
                <a:latin typeface="Inter"/>
                <a:ea typeface="Inter"/>
                <a:cs typeface="Inter"/>
                <a:sym typeface="Inter"/>
              </a:defRPr>
            </a:lvl8pPr>
            <a:lvl9pPr lvl="8">
              <a:buNone/>
              <a:defRPr sz="1300">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Central - Simple - 4">
  <p:cSld name="SECTION_HEADER_1_1_1_1_3">
    <p:bg>
      <p:bgPr>
        <a:gradFill>
          <a:gsLst>
            <a:gs pos="0">
              <a:schemeClr val="dk1"/>
            </a:gs>
            <a:gs pos="17000">
              <a:schemeClr val="dk1"/>
            </a:gs>
            <a:gs pos="50000">
              <a:srgbClr val="0F143E"/>
            </a:gs>
            <a:gs pos="100000">
              <a:srgbClr val="CB9491"/>
            </a:gs>
          </a:gsLst>
          <a:lin ang="5400700" scaled="0"/>
        </a:gradFill>
      </p:bgPr>
    </p:bg>
    <p:spTree>
      <p:nvGrpSpPr>
        <p:cNvPr id="190" name="Shape 190"/>
        <p:cNvGrpSpPr/>
        <p:nvPr/>
      </p:nvGrpSpPr>
      <p:grpSpPr>
        <a:xfrm>
          <a:off x="0" y="0"/>
          <a:ext cx="0" cy="0"/>
          <a:chOff x="0" y="0"/>
          <a:chExt cx="0" cy="0"/>
        </a:xfrm>
      </p:grpSpPr>
      <p:sp>
        <p:nvSpPr>
          <p:cNvPr id="191" name="Google Shape;191;p41"/>
          <p:cNvSpPr txBox="1"/>
          <p:nvPr>
            <p:ph type="title"/>
          </p:nvPr>
        </p:nvSpPr>
        <p:spPr>
          <a:xfrm>
            <a:off x="311700" y="1598350"/>
            <a:ext cx="4227000" cy="841800"/>
          </a:xfrm>
          <a:prstGeom prst="rect">
            <a:avLst/>
          </a:prstGeom>
        </p:spPr>
        <p:txBody>
          <a:bodyPr anchorCtr="0" anchor="t" bIns="91425" lIns="91425" spcFirstLastPara="1" rIns="91425" wrap="square" tIns="91425">
            <a:normAutofit/>
          </a:bodyPr>
          <a:lstStyle>
            <a:lvl1pPr indent="0" lvl="0" marL="0" marR="0">
              <a:lnSpc>
                <a:spcPct val="90000"/>
              </a:lnSpc>
              <a:spcBef>
                <a:spcPts val="0"/>
              </a:spcBef>
              <a:spcAft>
                <a:spcPts val="0"/>
              </a:spcAft>
              <a:buClr>
                <a:schemeClr val="lt1"/>
              </a:buClr>
              <a:buSzPts val="4000"/>
              <a:buNone/>
              <a:defRPr sz="4000">
                <a:solidFill>
                  <a:schemeClr val="lt1"/>
                </a:solidFill>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92" name="Google Shape;192;p41"/>
          <p:cNvSpPr txBox="1"/>
          <p:nvPr>
            <p:ph idx="1" type="subTitle"/>
          </p:nvPr>
        </p:nvSpPr>
        <p:spPr>
          <a:xfrm>
            <a:off x="5603900" y="1826550"/>
            <a:ext cx="3195600" cy="740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cxnSp>
        <p:nvCxnSpPr>
          <p:cNvPr id="193" name="Google Shape;193;p41"/>
          <p:cNvCxnSpPr/>
          <p:nvPr/>
        </p:nvCxnSpPr>
        <p:spPr>
          <a:xfrm>
            <a:off x="5643450" y="1754200"/>
            <a:ext cx="4365600" cy="0"/>
          </a:xfrm>
          <a:prstGeom prst="straightConnector1">
            <a:avLst/>
          </a:prstGeom>
          <a:noFill/>
          <a:ln cap="flat" cmpd="sng" w="9525">
            <a:solidFill>
              <a:srgbClr val="FFFFFF"/>
            </a:solidFill>
            <a:prstDash val="solid"/>
            <a:round/>
            <a:headEnd len="med" w="med" type="none"/>
            <a:tailEnd len="med" w="med" type="none"/>
          </a:ln>
        </p:spPr>
      </p:cxnSp>
      <p:sp>
        <p:nvSpPr>
          <p:cNvPr id="194" name="Google Shape;194;p4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buNone/>
              <a:defRPr sz="1300">
                <a:latin typeface="Inter"/>
                <a:ea typeface="Inter"/>
                <a:cs typeface="Inter"/>
                <a:sym typeface="Inter"/>
              </a:defRPr>
            </a:lvl1pPr>
            <a:lvl2pPr lvl="1">
              <a:buNone/>
              <a:defRPr sz="1300">
                <a:latin typeface="Inter"/>
                <a:ea typeface="Inter"/>
                <a:cs typeface="Inter"/>
                <a:sym typeface="Inter"/>
              </a:defRPr>
            </a:lvl2pPr>
            <a:lvl3pPr lvl="2">
              <a:buNone/>
              <a:defRPr sz="1300">
                <a:latin typeface="Inter"/>
                <a:ea typeface="Inter"/>
                <a:cs typeface="Inter"/>
                <a:sym typeface="Inter"/>
              </a:defRPr>
            </a:lvl3pPr>
            <a:lvl4pPr lvl="3">
              <a:buNone/>
              <a:defRPr sz="1300">
                <a:latin typeface="Inter"/>
                <a:ea typeface="Inter"/>
                <a:cs typeface="Inter"/>
                <a:sym typeface="Inter"/>
              </a:defRPr>
            </a:lvl4pPr>
            <a:lvl5pPr lvl="4">
              <a:buNone/>
              <a:defRPr sz="1300">
                <a:latin typeface="Inter"/>
                <a:ea typeface="Inter"/>
                <a:cs typeface="Inter"/>
                <a:sym typeface="Inter"/>
              </a:defRPr>
            </a:lvl5pPr>
            <a:lvl6pPr lvl="5">
              <a:buNone/>
              <a:defRPr sz="1300">
                <a:latin typeface="Inter"/>
                <a:ea typeface="Inter"/>
                <a:cs typeface="Inter"/>
                <a:sym typeface="Inter"/>
              </a:defRPr>
            </a:lvl6pPr>
            <a:lvl7pPr lvl="6">
              <a:buNone/>
              <a:defRPr sz="1300">
                <a:latin typeface="Inter"/>
                <a:ea typeface="Inter"/>
                <a:cs typeface="Inter"/>
                <a:sym typeface="Inter"/>
              </a:defRPr>
            </a:lvl7pPr>
            <a:lvl8pPr lvl="7">
              <a:buNone/>
              <a:defRPr sz="1300">
                <a:latin typeface="Inter"/>
                <a:ea typeface="Inter"/>
                <a:cs typeface="Inter"/>
                <a:sym typeface="Inter"/>
              </a:defRPr>
            </a:lvl8pPr>
            <a:lvl9pPr lvl="8">
              <a:buNone/>
              <a:defRPr sz="1300">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Central - Simple - 1">
  <p:cSld name="SECTION_HEADER_1_1_1_1_2">
    <p:bg>
      <p:bgPr>
        <a:solidFill>
          <a:schemeClr val="dk1"/>
        </a:solidFill>
      </p:bgPr>
    </p:bg>
    <p:spTree>
      <p:nvGrpSpPr>
        <p:cNvPr id="195" name="Shape 195"/>
        <p:cNvGrpSpPr/>
        <p:nvPr/>
      </p:nvGrpSpPr>
      <p:grpSpPr>
        <a:xfrm>
          <a:off x="0" y="0"/>
          <a:ext cx="0" cy="0"/>
          <a:chOff x="0" y="0"/>
          <a:chExt cx="0" cy="0"/>
        </a:xfrm>
      </p:grpSpPr>
      <p:sp>
        <p:nvSpPr>
          <p:cNvPr id="196" name="Google Shape;196;p42"/>
          <p:cNvSpPr/>
          <p:nvPr/>
        </p:nvSpPr>
        <p:spPr>
          <a:xfrm>
            <a:off x="311700" y="309850"/>
            <a:ext cx="8520600" cy="4523700"/>
          </a:xfrm>
          <a:prstGeom prst="roundRect">
            <a:avLst>
              <a:gd fmla="val 7648" name="adj"/>
            </a:avLst>
          </a:prstGeom>
          <a:gradFill>
            <a:gsLst>
              <a:gs pos="0">
                <a:srgbClr val="CB9491"/>
              </a:gs>
              <a:gs pos="100000">
                <a:srgbClr val="0F143E"/>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97" name="Google Shape;197;p42"/>
          <p:cNvSpPr txBox="1"/>
          <p:nvPr>
            <p:ph type="title"/>
          </p:nvPr>
        </p:nvSpPr>
        <p:spPr>
          <a:xfrm>
            <a:off x="1284600" y="1857800"/>
            <a:ext cx="6574800" cy="841800"/>
          </a:xfrm>
          <a:prstGeom prst="rect">
            <a:avLst/>
          </a:prstGeom>
        </p:spPr>
        <p:txBody>
          <a:bodyPr anchorCtr="0" anchor="b" bIns="91425" lIns="91425" spcFirstLastPara="1" rIns="91425" wrap="square" tIns="91425">
            <a:spAutoFit/>
          </a:bodyPr>
          <a:lstStyle>
            <a:lvl1pPr indent="0" lvl="0" marL="0" marR="0" algn="ctr">
              <a:lnSpc>
                <a:spcPct val="90000"/>
              </a:lnSpc>
              <a:spcBef>
                <a:spcPts val="0"/>
              </a:spcBef>
              <a:spcAft>
                <a:spcPts val="0"/>
              </a:spcAft>
              <a:buClr>
                <a:schemeClr val="lt1"/>
              </a:buClr>
              <a:buSzPts val="4000"/>
              <a:buNone/>
              <a:defRPr sz="4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8" name="Google Shape;198;p42"/>
          <p:cNvSpPr txBox="1"/>
          <p:nvPr>
            <p:ph idx="1" type="subTitle"/>
          </p:nvPr>
        </p:nvSpPr>
        <p:spPr>
          <a:xfrm>
            <a:off x="2234875" y="2536775"/>
            <a:ext cx="4607700" cy="740700"/>
          </a:xfrm>
          <a:prstGeom prst="rect">
            <a:avLst/>
          </a:prstGeom>
        </p:spPr>
        <p:txBody>
          <a:bodyPr anchorCtr="0" anchor="ctr" bIns="91425" lIns="91425" spcFirstLastPara="1" rIns="91425" wrap="square" tIns="91425">
            <a:spAutoFit/>
          </a:bodyPr>
          <a:lstStyle>
            <a:lvl1pPr lvl="0" algn="ctr">
              <a:spcBef>
                <a:spcPts val="0"/>
              </a:spcBef>
              <a:spcAft>
                <a:spcPts val="0"/>
              </a:spcAft>
              <a:buClr>
                <a:schemeClr val="lt1"/>
              </a:buClr>
              <a:buSzPts val="1800"/>
              <a:buFont typeface="Inter Light"/>
              <a:buNone/>
              <a:defRPr>
                <a:solidFill>
                  <a:schemeClr val="lt1"/>
                </a:solidFill>
                <a:latin typeface="Inter Light"/>
                <a:ea typeface="Inter Light"/>
                <a:cs typeface="Inter Light"/>
                <a:sym typeface="Inter Light"/>
              </a:defRPr>
            </a:lvl1pPr>
            <a:lvl2pPr lvl="1">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2pPr>
            <a:lvl3pPr lvl="2">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3pPr>
            <a:lvl4pPr lvl="3">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4pPr>
            <a:lvl5pPr lvl="4">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5pPr>
            <a:lvl6pPr lvl="5">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6pPr>
            <a:lvl7pPr lvl="6">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7pPr>
            <a:lvl8pPr lvl="7">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8pPr>
            <a:lvl9pPr lvl="8">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9pPr>
          </a:lstStyle>
          <a:p/>
        </p:txBody>
      </p:sp>
      <p:sp>
        <p:nvSpPr>
          <p:cNvPr id="199" name="Google Shape;199;p4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buNone/>
              <a:defRPr sz="1300">
                <a:latin typeface="Inter"/>
                <a:ea typeface="Inter"/>
                <a:cs typeface="Inter"/>
                <a:sym typeface="Inter"/>
              </a:defRPr>
            </a:lvl1pPr>
            <a:lvl2pPr lvl="1">
              <a:buNone/>
              <a:defRPr sz="1300">
                <a:latin typeface="Inter"/>
                <a:ea typeface="Inter"/>
                <a:cs typeface="Inter"/>
                <a:sym typeface="Inter"/>
              </a:defRPr>
            </a:lvl2pPr>
            <a:lvl3pPr lvl="2">
              <a:buNone/>
              <a:defRPr sz="1300">
                <a:latin typeface="Inter"/>
                <a:ea typeface="Inter"/>
                <a:cs typeface="Inter"/>
                <a:sym typeface="Inter"/>
              </a:defRPr>
            </a:lvl3pPr>
            <a:lvl4pPr lvl="3">
              <a:buNone/>
              <a:defRPr sz="1300">
                <a:latin typeface="Inter"/>
                <a:ea typeface="Inter"/>
                <a:cs typeface="Inter"/>
                <a:sym typeface="Inter"/>
              </a:defRPr>
            </a:lvl4pPr>
            <a:lvl5pPr lvl="4">
              <a:buNone/>
              <a:defRPr sz="1300">
                <a:latin typeface="Inter"/>
                <a:ea typeface="Inter"/>
                <a:cs typeface="Inter"/>
                <a:sym typeface="Inter"/>
              </a:defRPr>
            </a:lvl5pPr>
            <a:lvl6pPr lvl="5">
              <a:buNone/>
              <a:defRPr sz="1300">
                <a:latin typeface="Inter"/>
                <a:ea typeface="Inter"/>
                <a:cs typeface="Inter"/>
                <a:sym typeface="Inter"/>
              </a:defRPr>
            </a:lvl6pPr>
            <a:lvl7pPr lvl="6">
              <a:buNone/>
              <a:defRPr sz="1300">
                <a:latin typeface="Inter"/>
                <a:ea typeface="Inter"/>
                <a:cs typeface="Inter"/>
                <a:sym typeface="Inter"/>
              </a:defRPr>
            </a:lvl7pPr>
            <a:lvl8pPr lvl="7">
              <a:buNone/>
              <a:defRPr sz="1300">
                <a:latin typeface="Inter"/>
                <a:ea typeface="Inter"/>
                <a:cs typeface="Inter"/>
                <a:sym typeface="Inter"/>
              </a:defRPr>
            </a:lvl8pPr>
            <a:lvl9pPr lvl="8">
              <a:buNone/>
              <a:defRPr sz="1300">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Left - Bold">
  <p:cSld name="SECTION_HEADER_1_1_1_1_2_2">
    <p:bg>
      <p:bgPr>
        <a:solidFill>
          <a:schemeClr val="dk1"/>
        </a:solidFill>
      </p:bgPr>
    </p:bg>
    <p:spTree>
      <p:nvGrpSpPr>
        <p:cNvPr id="200" name="Shape 200"/>
        <p:cNvGrpSpPr/>
        <p:nvPr/>
      </p:nvGrpSpPr>
      <p:grpSpPr>
        <a:xfrm>
          <a:off x="0" y="0"/>
          <a:ext cx="0" cy="0"/>
          <a:chOff x="0" y="0"/>
          <a:chExt cx="0" cy="0"/>
        </a:xfrm>
      </p:grpSpPr>
      <p:sp>
        <p:nvSpPr>
          <p:cNvPr id="201" name="Google Shape;201;p43"/>
          <p:cNvSpPr/>
          <p:nvPr>
            <p:ph idx="2" type="pic"/>
          </p:nvPr>
        </p:nvSpPr>
        <p:spPr>
          <a:xfrm>
            <a:off x="307575" y="562247"/>
            <a:ext cx="8549100" cy="4058100"/>
          </a:xfrm>
          <a:prstGeom prst="roundRect">
            <a:avLst>
              <a:gd fmla="val 7091" name="adj"/>
            </a:avLst>
          </a:prstGeom>
          <a:gradFill>
            <a:gsLst>
              <a:gs pos="0">
                <a:srgbClr val="CB9491"/>
              </a:gs>
              <a:gs pos="100000">
                <a:srgbClr val="0F143E"/>
              </a:gs>
            </a:gsLst>
            <a:lin ang="5400700" scaled="0"/>
          </a:gradFill>
          <a:ln>
            <a:noFill/>
          </a:ln>
        </p:spPr>
      </p:sp>
      <p:sp>
        <p:nvSpPr>
          <p:cNvPr id="202" name="Google Shape;202;p43"/>
          <p:cNvSpPr txBox="1"/>
          <p:nvPr>
            <p:ph type="title"/>
          </p:nvPr>
        </p:nvSpPr>
        <p:spPr>
          <a:xfrm>
            <a:off x="570225" y="309850"/>
            <a:ext cx="6963900" cy="4116000"/>
          </a:xfrm>
          <a:prstGeom prst="rect">
            <a:avLst/>
          </a:prstGeom>
        </p:spPr>
        <p:txBody>
          <a:bodyPr anchorCtr="0" anchor="b" bIns="91425" lIns="91425" spcFirstLastPara="1" rIns="91425" wrap="square" tIns="91425">
            <a:normAutofit/>
          </a:bodyPr>
          <a:lstStyle>
            <a:lvl1pPr indent="0" lvl="0" marL="0" marR="0">
              <a:lnSpc>
                <a:spcPct val="90000"/>
              </a:lnSpc>
              <a:spcBef>
                <a:spcPts val="0"/>
              </a:spcBef>
              <a:spcAft>
                <a:spcPts val="0"/>
              </a:spcAft>
              <a:buClr>
                <a:schemeClr val="lt1"/>
              </a:buClr>
              <a:buSzPts val="6000"/>
              <a:buFont typeface="Space Grotesk Medium"/>
              <a:buNone/>
              <a:defRPr sz="6000">
                <a:solidFill>
                  <a:schemeClr val="lt1"/>
                </a:solidFill>
                <a:latin typeface="Space Grotesk Medium"/>
                <a:ea typeface="Space Grotesk Medium"/>
                <a:cs typeface="Space Grotesk Medium"/>
                <a:sym typeface="Space Grotesk Medium"/>
              </a:defRPr>
            </a:lvl1pPr>
            <a:lvl2pPr lvl="1">
              <a:spcBef>
                <a:spcPts val="0"/>
              </a:spcBef>
              <a:spcAft>
                <a:spcPts val="0"/>
              </a:spcAft>
              <a:buSzPts val="6000"/>
              <a:buFont typeface="Space Grotesk Medium"/>
              <a:buNone/>
              <a:defRPr sz="6000">
                <a:latin typeface="Space Grotesk Medium"/>
                <a:ea typeface="Space Grotesk Medium"/>
                <a:cs typeface="Space Grotesk Medium"/>
                <a:sym typeface="Space Grotesk Medium"/>
              </a:defRPr>
            </a:lvl2pPr>
            <a:lvl3pPr lvl="2">
              <a:spcBef>
                <a:spcPts val="0"/>
              </a:spcBef>
              <a:spcAft>
                <a:spcPts val="0"/>
              </a:spcAft>
              <a:buSzPts val="6000"/>
              <a:buFont typeface="Space Grotesk Medium"/>
              <a:buNone/>
              <a:defRPr sz="6000">
                <a:latin typeface="Space Grotesk Medium"/>
                <a:ea typeface="Space Grotesk Medium"/>
                <a:cs typeface="Space Grotesk Medium"/>
                <a:sym typeface="Space Grotesk Medium"/>
              </a:defRPr>
            </a:lvl3pPr>
            <a:lvl4pPr lvl="3">
              <a:spcBef>
                <a:spcPts val="0"/>
              </a:spcBef>
              <a:spcAft>
                <a:spcPts val="0"/>
              </a:spcAft>
              <a:buSzPts val="6000"/>
              <a:buFont typeface="Space Grotesk Medium"/>
              <a:buNone/>
              <a:defRPr sz="6000">
                <a:latin typeface="Space Grotesk Medium"/>
                <a:ea typeface="Space Grotesk Medium"/>
                <a:cs typeface="Space Grotesk Medium"/>
                <a:sym typeface="Space Grotesk Medium"/>
              </a:defRPr>
            </a:lvl4pPr>
            <a:lvl5pPr lvl="4">
              <a:spcBef>
                <a:spcPts val="0"/>
              </a:spcBef>
              <a:spcAft>
                <a:spcPts val="0"/>
              </a:spcAft>
              <a:buSzPts val="6000"/>
              <a:buFont typeface="Space Grotesk Medium"/>
              <a:buNone/>
              <a:defRPr sz="6000">
                <a:latin typeface="Space Grotesk Medium"/>
                <a:ea typeface="Space Grotesk Medium"/>
                <a:cs typeface="Space Grotesk Medium"/>
                <a:sym typeface="Space Grotesk Medium"/>
              </a:defRPr>
            </a:lvl5pPr>
            <a:lvl6pPr lvl="5">
              <a:spcBef>
                <a:spcPts val="0"/>
              </a:spcBef>
              <a:spcAft>
                <a:spcPts val="0"/>
              </a:spcAft>
              <a:buSzPts val="6000"/>
              <a:buFont typeface="Space Grotesk Medium"/>
              <a:buNone/>
              <a:defRPr sz="6000">
                <a:latin typeface="Space Grotesk Medium"/>
                <a:ea typeface="Space Grotesk Medium"/>
                <a:cs typeface="Space Grotesk Medium"/>
                <a:sym typeface="Space Grotesk Medium"/>
              </a:defRPr>
            </a:lvl6pPr>
            <a:lvl7pPr lvl="6">
              <a:spcBef>
                <a:spcPts val="0"/>
              </a:spcBef>
              <a:spcAft>
                <a:spcPts val="0"/>
              </a:spcAft>
              <a:buSzPts val="6000"/>
              <a:buFont typeface="Space Grotesk Medium"/>
              <a:buNone/>
              <a:defRPr sz="6000">
                <a:latin typeface="Space Grotesk Medium"/>
                <a:ea typeface="Space Grotesk Medium"/>
                <a:cs typeface="Space Grotesk Medium"/>
                <a:sym typeface="Space Grotesk Medium"/>
              </a:defRPr>
            </a:lvl7pPr>
            <a:lvl8pPr lvl="7">
              <a:spcBef>
                <a:spcPts val="0"/>
              </a:spcBef>
              <a:spcAft>
                <a:spcPts val="0"/>
              </a:spcAft>
              <a:buSzPts val="6000"/>
              <a:buFont typeface="Space Grotesk Medium"/>
              <a:buNone/>
              <a:defRPr sz="6000">
                <a:latin typeface="Space Grotesk Medium"/>
                <a:ea typeface="Space Grotesk Medium"/>
                <a:cs typeface="Space Grotesk Medium"/>
                <a:sym typeface="Space Grotesk Medium"/>
              </a:defRPr>
            </a:lvl8pPr>
            <a:lvl9pPr lvl="8">
              <a:spcBef>
                <a:spcPts val="0"/>
              </a:spcBef>
              <a:spcAft>
                <a:spcPts val="0"/>
              </a:spcAft>
              <a:buSzPts val="6000"/>
              <a:buFont typeface="Space Grotesk Medium"/>
              <a:buNone/>
              <a:defRPr sz="6000">
                <a:latin typeface="Space Grotesk Medium"/>
                <a:ea typeface="Space Grotesk Medium"/>
                <a:cs typeface="Space Grotesk Medium"/>
                <a:sym typeface="Space Grotesk Medium"/>
              </a:defRPr>
            </a:lvl9pPr>
          </a:lstStyle>
          <a:p/>
        </p:txBody>
      </p:sp>
      <p:sp>
        <p:nvSpPr>
          <p:cNvPr id="203" name="Google Shape;203;p4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buNone/>
              <a:defRPr sz="1300">
                <a:latin typeface="Inter"/>
                <a:ea typeface="Inter"/>
                <a:cs typeface="Inter"/>
                <a:sym typeface="Inter"/>
              </a:defRPr>
            </a:lvl1pPr>
            <a:lvl2pPr lvl="1">
              <a:buNone/>
              <a:defRPr sz="1300">
                <a:latin typeface="Inter"/>
                <a:ea typeface="Inter"/>
                <a:cs typeface="Inter"/>
                <a:sym typeface="Inter"/>
              </a:defRPr>
            </a:lvl2pPr>
            <a:lvl3pPr lvl="2">
              <a:buNone/>
              <a:defRPr sz="1300">
                <a:latin typeface="Inter"/>
                <a:ea typeface="Inter"/>
                <a:cs typeface="Inter"/>
                <a:sym typeface="Inter"/>
              </a:defRPr>
            </a:lvl3pPr>
            <a:lvl4pPr lvl="3">
              <a:buNone/>
              <a:defRPr sz="1300">
                <a:latin typeface="Inter"/>
                <a:ea typeface="Inter"/>
                <a:cs typeface="Inter"/>
                <a:sym typeface="Inter"/>
              </a:defRPr>
            </a:lvl4pPr>
            <a:lvl5pPr lvl="4">
              <a:buNone/>
              <a:defRPr sz="1300">
                <a:latin typeface="Inter"/>
                <a:ea typeface="Inter"/>
                <a:cs typeface="Inter"/>
                <a:sym typeface="Inter"/>
              </a:defRPr>
            </a:lvl5pPr>
            <a:lvl6pPr lvl="5">
              <a:buNone/>
              <a:defRPr sz="1300">
                <a:latin typeface="Inter"/>
                <a:ea typeface="Inter"/>
                <a:cs typeface="Inter"/>
                <a:sym typeface="Inter"/>
              </a:defRPr>
            </a:lvl6pPr>
            <a:lvl7pPr lvl="6">
              <a:buNone/>
              <a:defRPr sz="1300">
                <a:latin typeface="Inter"/>
                <a:ea typeface="Inter"/>
                <a:cs typeface="Inter"/>
                <a:sym typeface="Inter"/>
              </a:defRPr>
            </a:lvl7pPr>
            <a:lvl8pPr lvl="7">
              <a:buNone/>
              <a:defRPr sz="1300">
                <a:latin typeface="Inter"/>
                <a:ea typeface="Inter"/>
                <a:cs typeface="Inter"/>
                <a:sym typeface="Inter"/>
              </a:defRPr>
            </a:lvl8pPr>
            <a:lvl9pPr lvl="8">
              <a:buNone/>
              <a:defRPr sz="1300">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Central - Simple - 2">
  <p:cSld name="SECTION_HEADER_1_1_1_1_2_1">
    <p:bg>
      <p:bgPr>
        <a:solidFill>
          <a:schemeClr val="dk1"/>
        </a:solidFill>
      </p:bgPr>
    </p:bg>
    <p:spTree>
      <p:nvGrpSpPr>
        <p:cNvPr id="204" name="Shape 204"/>
        <p:cNvGrpSpPr/>
        <p:nvPr/>
      </p:nvGrpSpPr>
      <p:grpSpPr>
        <a:xfrm>
          <a:off x="0" y="0"/>
          <a:ext cx="0" cy="0"/>
          <a:chOff x="0" y="0"/>
          <a:chExt cx="0" cy="0"/>
        </a:xfrm>
      </p:grpSpPr>
      <p:sp>
        <p:nvSpPr>
          <p:cNvPr id="205" name="Google Shape;205;p44"/>
          <p:cNvSpPr/>
          <p:nvPr/>
        </p:nvSpPr>
        <p:spPr>
          <a:xfrm>
            <a:off x="311700" y="309850"/>
            <a:ext cx="8520600" cy="4523700"/>
          </a:xfrm>
          <a:prstGeom prst="roundRect">
            <a:avLst>
              <a:gd fmla="val 7648" name="adj"/>
            </a:avLst>
          </a:prstGeom>
          <a:gradFill>
            <a:gsLst>
              <a:gs pos="0">
                <a:schemeClr val="accent2"/>
              </a:gs>
              <a:gs pos="100000">
                <a:srgbClr val="F7F7F0"/>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206" name="Google Shape;206;p44"/>
          <p:cNvSpPr txBox="1"/>
          <p:nvPr>
            <p:ph type="title"/>
          </p:nvPr>
        </p:nvSpPr>
        <p:spPr>
          <a:xfrm>
            <a:off x="1284600" y="1857800"/>
            <a:ext cx="6574800" cy="841800"/>
          </a:xfrm>
          <a:prstGeom prst="rect">
            <a:avLst/>
          </a:prstGeom>
        </p:spPr>
        <p:txBody>
          <a:bodyPr anchorCtr="0" anchor="b" bIns="91425" lIns="91425" spcFirstLastPara="1" rIns="91425" wrap="square" tIns="91425">
            <a:spAutoFit/>
          </a:bodyPr>
          <a:lstStyle>
            <a:lvl1pPr indent="0" lvl="0" marL="0" marR="0" algn="ctr">
              <a:lnSpc>
                <a:spcPct val="90000"/>
              </a:lnSpc>
              <a:spcBef>
                <a:spcPts val="0"/>
              </a:spcBef>
              <a:spcAft>
                <a:spcPts val="0"/>
              </a:spcAft>
              <a:buClr>
                <a:schemeClr val="lt1"/>
              </a:buClr>
              <a:buSzPts val="4000"/>
              <a:buNone/>
              <a:defRPr sz="4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7" name="Google Shape;207;p44"/>
          <p:cNvSpPr txBox="1"/>
          <p:nvPr>
            <p:ph idx="1" type="subTitle"/>
          </p:nvPr>
        </p:nvSpPr>
        <p:spPr>
          <a:xfrm>
            <a:off x="2234875" y="2536775"/>
            <a:ext cx="4607700" cy="740700"/>
          </a:xfrm>
          <a:prstGeom prst="rect">
            <a:avLst/>
          </a:prstGeom>
        </p:spPr>
        <p:txBody>
          <a:bodyPr anchorCtr="0" anchor="ctr" bIns="91425" lIns="91425" spcFirstLastPara="1" rIns="91425" wrap="square" tIns="91425">
            <a:spAutoFit/>
          </a:bodyPr>
          <a:lstStyle>
            <a:lvl1pPr lvl="0" algn="ctr">
              <a:spcBef>
                <a:spcPts val="0"/>
              </a:spcBef>
              <a:spcAft>
                <a:spcPts val="0"/>
              </a:spcAft>
              <a:buClr>
                <a:schemeClr val="lt1"/>
              </a:buClr>
              <a:buSzPts val="1800"/>
              <a:buFont typeface="Inter Light"/>
              <a:buNone/>
              <a:defRPr>
                <a:solidFill>
                  <a:schemeClr val="lt1"/>
                </a:solidFill>
                <a:latin typeface="Inter Light"/>
                <a:ea typeface="Inter Light"/>
                <a:cs typeface="Inter Light"/>
                <a:sym typeface="Inter Light"/>
              </a:defRPr>
            </a:lvl1pPr>
            <a:lvl2pPr lvl="1">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2pPr>
            <a:lvl3pPr lvl="2">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3pPr>
            <a:lvl4pPr lvl="3">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4pPr>
            <a:lvl5pPr lvl="4">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5pPr>
            <a:lvl6pPr lvl="5">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6pPr>
            <a:lvl7pPr lvl="6">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7pPr>
            <a:lvl8pPr lvl="7">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8pPr>
            <a:lvl9pPr lvl="8">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9pPr>
          </a:lstStyle>
          <a:p/>
        </p:txBody>
      </p:sp>
      <p:sp>
        <p:nvSpPr>
          <p:cNvPr id="208" name="Google Shape;208;p4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buNone/>
              <a:defRPr sz="1300">
                <a:latin typeface="Inter"/>
                <a:ea typeface="Inter"/>
                <a:cs typeface="Inter"/>
                <a:sym typeface="Inter"/>
              </a:defRPr>
            </a:lvl1pPr>
            <a:lvl2pPr lvl="1">
              <a:buNone/>
              <a:defRPr sz="1300">
                <a:latin typeface="Inter"/>
                <a:ea typeface="Inter"/>
                <a:cs typeface="Inter"/>
                <a:sym typeface="Inter"/>
              </a:defRPr>
            </a:lvl2pPr>
            <a:lvl3pPr lvl="2">
              <a:buNone/>
              <a:defRPr sz="1300">
                <a:latin typeface="Inter"/>
                <a:ea typeface="Inter"/>
                <a:cs typeface="Inter"/>
                <a:sym typeface="Inter"/>
              </a:defRPr>
            </a:lvl3pPr>
            <a:lvl4pPr lvl="3">
              <a:buNone/>
              <a:defRPr sz="1300">
                <a:latin typeface="Inter"/>
                <a:ea typeface="Inter"/>
                <a:cs typeface="Inter"/>
                <a:sym typeface="Inter"/>
              </a:defRPr>
            </a:lvl4pPr>
            <a:lvl5pPr lvl="4">
              <a:buNone/>
              <a:defRPr sz="1300">
                <a:latin typeface="Inter"/>
                <a:ea typeface="Inter"/>
                <a:cs typeface="Inter"/>
                <a:sym typeface="Inter"/>
              </a:defRPr>
            </a:lvl5pPr>
            <a:lvl6pPr lvl="5">
              <a:buNone/>
              <a:defRPr sz="1300">
                <a:latin typeface="Inter"/>
                <a:ea typeface="Inter"/>
                <a:cs typeface="Inter"/>
                <a:sym typeface="Inter"/>
              </a:defRPr>
            </a:lvl6pPr>
            <a:lvl7pPr lvl="6">
              <a:buNone/>
              <a:defRPr sz="1300">
                <a:latin typeface="Inter"/>
                <a:ea typeface="Inter"/>
                <a:cs typeface="Inter"/>
                <a:sym typeface="Inter"/>
              </a:defRPr>
            </a:lvl7pPr>
            <a:lvl8pPr lvl="7">
              <a:buNone/>
              <a:defRPr sz="1300">
                <a:latin typeface="Inter"/>
                <a:ea typeface="Inter"/>
                <a:cs typeface="Inter"/>
                <a:sym typeface="Inter"/>
              </a:defRPr>
            </a:lvl8pPr>
            <a:lvl9pPr lvl="8">
              <a:buNone/>
              <a:defRPr sz="1300">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Central - Simple - 3">
  <p:cSld name="SECTION_HEADER_1_1_1_1_2_1_1">
    <p:bg>
      <p:bgPr>
        <a:solidFill>
          <a:schemeClr val="dk1"/>
        </a:solidFill>
      </p:bgPr>
    </p:bg>
    <p:spTree>
      <p:nvGrpSpPr>
        <p:cNvPr id="209" name="Shape 209"/>
        <p:cNvGrpSpPr/>
        <p:nvPr/>
      </p:nvGrpSpPr>
      <p:grpSpPr>
        <a:xfrm>
          <a:off x="0" y="0"/>
          <a:ext cx="0" cy="0"/>
          <a:chOff x="0" y="0"/>
          <a:chExt cx="0" cy="0"/>
        </a:xfrm>
      </p:grpSpPr>
      <p:sp>
        <p:nvSpPr>
          <p:cNvPr id="210" name="Google Shape;210;p45"/>
          <p:cNvSpPr/>
          <p:nvPr/>
        </p:nvSpPr>
        <p:spPr>
          <a:xfrm>
            <a:off x="311700" y="309850"/>
            <a:ext cx="8520600" cy="4523700"/>
          </a:xfrm>
          <a:prstGeom prst="roundRect">
            <a:avLst>
              <a:gd fmla="val 7648" name="adj"/>
            </a:avLst>
          </a:prstGeom>
          <a:gradFill>
            <a:gsLst>
              <a:gs pos="0">
                <a:schemeClr val="accent3"/>
              </a:gs>
              <a:gs pos="100000">
                <a:schemeClr val="accent4"/>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211" name="Google Shape;211;p45"/>
          <p:cNvSpPr txBox="1"/>
          <p:nvPr>
            <p:ph type="title"/>
          </p:nvPr>
        </p:nvSpPr>
        <p:spPr>
          <a:xfrm>
            <a:off x="1284600" y="1857800"/>
            <a:ext cx="6574800" cy="841800"/>
          </a:xfrm>
          <a:prstGeom prst="rect">
            <a:avLst/>
          </a:prstGeom>
        </p:spPr>
        <p:txBody>
          <a:bodyPr anchorCtr="0" anchor="b" bIns="91425" lIns="91425" spcFirstLastPara="1" rIns="91425" wrap="square" tIns="91425">
            <a:spAutoFit/>
          </a:bodyPr>
          <a:lstStyle>
            <a:lvl1pPr indent="0" lvl="0" marL="0" marR="0" algn="ctr">
              <a:lnSpc>
                <a:spcPct val="90000"/>
              </a:lnSpc>
              <a:spcBef>
                <a:spcPts val="0"/>
              </a:spcBef>
              <a:spcAft>
                <a:spcPts val="0"/>
              </a:spcAft>
              <a:buClr>
                <a:schemeClr val="lt1"/>
              </a:buClr>
              <a:buSzPts val="4000"/>
              <a:buNone/>
              <a:defRPr sz="4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12" name="Google Shape;212;p45"/>
          <p:cNvSpPr txBox="1"/>
          <p:nvPr>
            <p:ph idx="1" type="subTitle"/>
          </p:nvPr>
        </p:nvSpPr>
        <p:spPr>
          <a:xfrm>
            <a:off x="2234875" y="2536775"/>
            <a:ext cx="4607700" cy="740700"/>
          </a:xfrm>
          <a:prstGeom prst="rect">
            <a:avLst/>
          </a:prstGeom>
        </p:spPr>
        <p:txBody>
          <a:bodyPr anchorCtr="0" anchor="ctr" bIns="91425" lIns="91425" spcFirstLastPara="1" rIns="91425" wrap="square" tIns="91425">
            <a:spAutoFit/>
          </a:bodyPr>
          <a:lstStyle>
            <a:lvl1pPr lvl="0" algn="ctr">
              <a:spcBef>
                <a:spcPts val="0"/>
              </a:spcBef>
              <a:spcAft>
                <a:spcPts val="0"/>
              </a:spcAft>
              <a:buClr>
                <a:schemeClr val="lt1"/>
              </a:buClr>
              <a:buSzPts val="1800"/>
              <a:buFont typeface="Inter Light"/>
              <a:buNone/>
              <a:defRPr>
                <a:solidFill>
                  <a:schemeClr val="lt1"/>
                </a:solidFill>
                <a:latin typeface="Inter Light"/>
                <a:ea typeface="Inter Light"/>
                <a:cs typeface="Inter Light"/>
                <a:sym typeface="Inter Light"/>
              </a:defRPr>
            </a:lvl1pPr>
            <a:lvl2pPr lvl="1">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2pPr>
            <a:lvl3pPr lvl="2">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3pPr>
            <a:lvl4pPr lvl="3">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4pPr>
            <a:lvl5pPr lvl="4">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5pPr>
            <a:lvl6pPr lvl="5">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6pPr>
            <a:lvl7pPr lvl="6">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7pPr>
            <a:lvl8pPr lvl="7">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8pPr>
            <a:lvl9pPr lvl="8">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9pPr>
          </a:lstStyle>
          <a:p/>
        </p:txBody>
      </p:sp>
      <p:sp>
        <p:nvSpPr>
          <p:cNvPr id="213" name="Google Shape;213;p4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buNone/>
              <a:defRPr sz="1300">
                <a:latin typeface="Inter"/>
                <a:ea typeface="Inter"/>
                <a:cs typeface="Inter"/>
                <a:sym typeface="Inter"/>
              </a:defRPr>
            </a:lvl1pPr>
            <a:lvl2pPr lvl="1">
              <a:buNone/>
              <a:defRPr sz="1300">
                <a:latin typeface="Inter"/>
                <a:ea typeface="Inter"/>
                <a:cs typeface="Inter"/>
                <a:sym typeface="Inter"/>
              </a:defRPr>
            </a:lvl2pPr>
            <a:lvl3pPr lvl="2">
              <a:buNone/>
              <a:defRPr sz="1300">
                <a:latin typeface="Inter"/>
                <a:ea typeface="Inter"/>
                <a:cs typeface="Inter"/>
                <a:sym typeface="Inter"/>
              </a:defRPr>
            </a:lvl3pPr>
            <a:lvl4pPr lvl="3">
              <a:buNone/>
              <a:defRPr sz="1300">
                <a:latin typeface="Inter"/>
                <a:ea typeface="Inter"/>
                <a:cs typeface="Inter"/>
                <a:sym typeface="Inter"/>
              </a:defRPr>
            </a:lvl4pPr>
            <a:lvl5pPr lvl="4">
              <a:buNone/>
              <a:defRPr sz="1300">
                <a:latin typeface="Inter"/>
                <a:ea typeface="Inter"/>
                <a:cs typeface="Inter"/>
                <a:sym typeface="Inter"/>
              </a:defRPr>
            </a:lvl5pPr>
            <a:lvl6pPr lvl="5">
              <a:buNone/>
              <a:defRPr sz="1300">
                <a:latin typeface="Inter"/>
                <a:ea typeface="Inter"/>
                <a:cs typeface="Inter"/>
                <a:sym typeface="Inter"/>
              </a:defRPr>
            </a:lvl6pPr>
            <a:lvl7pPr lvl="6">
              <a:buNone/>
              <a:defRPr sz="1300">
                <a:latin typeface="Inter"/>
                <a:ea typeface="Inter"/>
                <a:cs typeface="Inter"/>
                <a:sym typeface="Inter"/>
              </a:defRPr>
            </a:lvl7pPr>
            <a:lvl8pPr lvl="7">
              <a:buNone/>
              <a:defRPr sz="1300">
                <a:latin typeface="Inter"/>
                <a:ea typeface="Inter"/>
                <a:cs typeface="Inter"/>
                <a:sym typeface="Inter"/>
              </a:defRPr>
            </a:lvl8pPr>
            <a:lvl9pPr lvl="8">
              <a:buNone/>
              <a:defRPr sz="1300">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Central - Simple - 4">
  <p:cSld name="SECTION_HEADER_1_1_1_1_2_1_1_1">
    <p:bg>
      <p:bgPr>
        <a:solidFill>
          <a:schemeClr val="dk1"/>
        </a:solidFill>
      </p:bgPr>
    </p:bg>
    <p:spTree>
      <p:nvGrpSpPr>
        <p:cNvPr id="214" name="Shape 214"/>
        <p:cNvGrpSpPr/>
        <p:nvPr/>
      </p:nvGrpSpPr>
      <p:grpSpPr>
        <a:xfrm>
          <a:off x="0" y="0"/>
          <a:ext cx="0" cy="0"/>
          <a:chOff x="0" y="0"/>
          <a:chExt cx="0" cy="0"/>
        </a:xfrm>
      </p:grpSpPr>
      <p:sp>
        <p:nvSpPr>
          <p:cNvPr id="215" name="Google Shape;215;p46"/>
          <p:cNvSpPr/>
          <p:nvPr/>
        </p:nvSpPr>
        <p:spPr>
          <a:xfrm>
            <a:off x="311700" y="309850"/>
            <a:ext cx="8520600" cy="4479300"/>
          </a:xfrm>
          <a:prstGeom prst="roundRect">
            <a:avLst>
              <a:gd fmla="val 7648" name="adj"/>
            </a:avLst>
          </a:prstGeom>
          <a:gradFill>
            <a:gsLst>
              <a:gs pos="0">
                <a:srgbClr val="0E1120"/>
              </a:gs>
              <a:gs pos="100000">
                <a:srgbClr val="C16445"/>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216" name="Google Shape;216;p46"/>
          <p:cNvSpPr txBox="1"/>
          <p:nvPr>
            <p:ph type="title"/>
          </p:nvPr>
        </p:nvSpPr>
        <p:spPr>
          <a:xfrm>
            <a:off x="1284600" y="1857800"/>
            <a:ext cx="6574800" cy="841800"/>
          </a:xfrm>
          <a:prstGeom prst="rect">
            <a:avLst/>
          </a:prstGeom>
        </p:spPr>
        <p:txBody>
          <a:bodyPr anchorCtr="0" anchor="b" bIns="91425" lIns="91425" spcFirstLastPara="1" rIns="91425" wrap="square" tIns="91425">
            <a:spAutoFit/>
          </a:bodyPr>
          <a:lstStyle>
            <a:lvl1pPr indent="0" lvl="0" marL="0" marR="0" algn="ctr">
              <a:lnSpc>
                <a:spcPct val="90000"/>
              </a:lnSpc>
              <a:spcBef>
                <a:spcPts val="0"/>
              </a:spcBef>
              <a:spcAft>
                <a:spcPts val="0"/>
              </a:spcAft>
              <a:buClr>
                <a:schemeClr val="lt1"/>
              </a:buClr>
              <a:buSzPts val="4000"/>
              <a:buNone/>
              <a:defRPr sz="4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17" name="Google Shape;217;p46"/>
          <p:cNvSpPr txBox="1"/>
          <p:nvPr>
            <p:ph idx="1" type="subTitle"/>
          </p:nvPr>
        </p:nvSpPr>
        <p:spPr>
          <a:xfrm>
            <a:off x="2234875" y="2536775"/>
            <a:ext cx="4607700" cy="740700"/>
          </a:xfrm>
          <a:prstGeom prst="rect">
            <a:avLst/>
          </a:prstGeom>
        </p:spPr>
        <p:txBody>
          <a:bodyPr anchorCtr="0" anchor="ctr" bIns="91425" lIns="91425" spcFirstLastPara="1" rIns="91425" wrap="square" tIns="91425">
            <a:spAutoFit/>
          </a:bodyPr>
          <a:lstStyle>
            <a:lvl1pPr lvl="0" algn="ctr">
              <a:spcBef>
                <a:spcPts val="0"/>
              </a:spcBef>
              <a:spcAft>
                <a:spcPts val="0"/>
              </a:spcAft>
              <a:buClr>
                <a:schemeClr val="lt1"/>
              </a:buClr>
              <a:buSzPts val="1800"/>
              <a:buFont typeface="Inter Light"/>
              <a:buNone/>
              <a:defRPr>
                <a:solidFill>
                  <a:schemeClr val="lt1"/>
                </a:solidFill>
                <a:latin typeface="Inter Light"/>
                <a:ea typeface="Inter Light"/>
                <a:cs typeface="Inter Light"/>
                <a:sym typeface="Inter Light"/>
              </a:defRPr>
            </a:lvl1pPr>
            <a:lvl2pPr lvl="1">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2pPr>
            <a:lvl3pPr lvl="2">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3pPr>
            <a:lvl4pPr lvl="3">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4pPr>
            <a:lvl5pPr lvl="4">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5pPr>
            <a:lvl6pPr lvl="5">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6pPr>
            <a:lvl7pPr lvl="6">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7pPr>
            <a:lvl8pPr lvl="7">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8pPr>
            <a:lvl9pPr lvl="8">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9pPr>
          </a:lstStyle>
          <a:p/>
        </p:txBody>
      </p:sp>
      <p:sp>
        <p:nvSpPr>
          <p:cNvPr id="218" name="Google Shape;218;p4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buNone/>
              <a:defRPr sz="1300">
                <a:latin typeface="Inter"/>
                <a:ea typeface="Inter"/>
                <a:cs typeface="Inter"/>
                <a:sym typeface="Inter"/>
              </a:defRPr>
            </a:lvl1pPr>
            <a:lvl2pPr lvl="1">
              <a:buNone/>
              <a:defRPr sz="1300">
                <a:latin typeface="Inter"/>
                <a:ea typeface="Inter"/>
                <a:cs typeface="Inter"/>
                <a:sym typeface="Inter"/>
              </a:defRPr>
            </a:lvl2pPr>
            <a:lvl3pPr lvl="2">
              <a:buNone/>
              <a:defRPr sz="1300">
                <a:latin typeface="Inter"/>
                <a:ea typeface="Inter"/>
                <a:cs typeface="Inter"/>
                <a:sym typeface="Inter"/>
              </a:defRPr>
            </a:lvl3pPr>
            <a:lvl4pPr lvl="3">
              <a:buNone/>
              <a:defRPr sz="1300">
                <a:latin typeface="Inter"/>
                <a:ea typeface="Inter"/>
                <a:cs typeface="Inter"/>
                <a:sym typeface="Inter"/>
              </a:defRPr>
            </a:lvl4pPr>
            <a:lvl5pPr lvl="4">
              <a:buNone/>
              <a:defRPr sz="1300">
                <a:latin typeface="Inter"/>
                <a:ea typeface="Inter"/>
                <a:cs typeface="Inter"/>
                <a:sym typeface="Inter"/>
              </a:defRPr>
            </a:lvl5pPr>
            <a:lvl6pPr lvl="5">
              <a:buNone/>
              <a:defRPr sz="1300">
                <a:latin typeface="Inter"/>
                <a:ea typeface="Inter"/>
                <a:cs typeface="Inter"/>
                <a:sym typeface="Inter"/>
              </a:defRPr>
            </a:lvl6pPr>
            <a:lvl7pPr lvl="6">
              <a:buNone/>
              <a:defRPr sz="1300">
                <a:latin typeface="Inter"/>
                <a:ea typeface="Inter"/>
                <a:cs typeface="Inter"/>
                <a:sym typeface="Inter"/>
              </a:defRPr>
            </a:lvl7pPr>
            <a:lvl8pPr lvl="7">
              <a:buNone/>
              <a:defRPr sz="1300">
                <a:latin typeface="Inter"/>
                <a:ea typeface="Inter"/>
                <a:cs typeface="Inter"/>
                <a:sym typeface="Inter"/>
              </a:defRPr>
            </a:lvl8pPr>
            <a:lvl9pPr lvl="8">
              <a:buNone/>
              <a:defRPr sz="1300">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Central - Simple - 5">
  <p:cSld name="SECTION_HEADER_1_1_1_1_2_1_1_1_1">
    <p:bg>
      <p:bgPr>
        <a:solidFill>
          <a:schemeClr val="dk1"/>
        </a:solidFill>
      </p:bgPr>
    </p:bg>
    <p:spTree>
      <p:nvGrpSpPr>
        <p:cNvPr id="219" name="Shape 219"/>
        <p:cNvGrpSpPr/>
        <p:nvPr/>
      </p:nvGrpSpPr>
      <p:grpSpPr>
        <a:xfrm>
          <a:off x="0" y="0"/>
          <a:ext cx="0" cy="0"/>
          <a:chOff x="0" y="0"/>
          <a:chExt cx="0" cy="0"/>
        </a:xfrm>
      </p:grpSpPr>
      <p:sp>
        <p:nvSpPr>
          <p:cNvPr id="220" name="Google Shape;220;p47"/>
          <p:cNvSpPr/>
          <p:nvPr/>
        </p:nvSpPr>
        <p:spPr>
          <a:xfrm>
            <a:off x="311700" y="309850"/>
            <a:ext cx="8520600" cy="4523700"/>
          </a:xfrm>
          <a:prstGeom prst="roundRect">
            <a:avLst>
              <a:gd fmla="val 7648" name="adj"/>
            </a:avLst>
          </a:prstGeom>
          <a:gradFill>
            <a:gsLst>
              <a:gs pos="0">
                <a:srgbClr val="2A1208"/>
              </a:gs>
              <a:gs pos="100000">
                <a:srgbClr val="DD4108"/>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221" name="Google Shape;221;p47"/>
          <p:cNvSpPr txBox="1"/>
          <p:nvPr>
            <p:ph type="title"/>
          </p:nvPr>
        </p:nvSpPr>
        <p:spPr>
          <a:xfrm>
            <a:off x="1284600" y="1857800"/>
            <a:ext cx="6574800" cy="841800"/>
          </a:xfrm>
          <a:prstGeom prst="rect">
            <a:avLst/>
          </a:prstGeom>
        </p:spPr>
        <p:txBody>
          <a:bodyPr anchorCtr="0" anchor="b" bIns="91425" lIns="91425" spcFirstLastPara="1" rIns="91425" wrap="square" tIns="91425">
            <a:spAutoFit/>
          </a:bodyPr>
          <a:lstStyle>
            <a:lvl1pPr indent="0" lvl="0" marL="0" marR="0" algn="ctr">
              <a:lnSpc>
                <a:spcPct val="90000"/>
              </a:lnSpc>
              <a:spcBef>
                <a:spcPts val="0"/>
              </a:spcBef>
              <a:spcAft>
                <a:spcPts val="0"/>
              </a:spcAft>
              <a:buClr>
                <a:schemeClr val="lt1"/>
              </a:buClr>
              <a:buSzPts val="4000"/>
              <a:buNone/>
              <a:defRPr sz="4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22" name="Google Shape;222;p47"/>
          <p:cNvSpPr txBox="1"/>
          <p:nvPr>
            <p:ph idx="1" type="subTitle"/>
          </p:nvPr>
        </p:nvSpPr>
        <p:spPr>
          <a:xfrm>
            <a:off x="2234875" y="2536775"/>
            <a:ext cx="4607700" cy="740700"/>
          </a:xfrm>
          <a:prstGeom prst="rect">
            <a:avLst/>
          </a:prstGeom>
        </p:spPr>
        <p:txBody>
          <a:bodyPr anchorCtr="0" anchor="ctr" bIns="91425" lIns="91425" spcFirstLastPara="1" rIns="91425" wrap="square" tIns="91425">
            <a:spAutoFit/>
          </a:bodyPr>
          <a:lstStyle>
            <a:lvl1pPr lvl="0" algn="ctr">
              <a:spcBef>
                <a:spcPts val="0"/>
              </a:spcBef>
              <a:spcAft>
                <a:spcPts val="0"/>
              </a:spcAft>
              <a:buClr>
                <a:schemeClr val="lt1"/>
              </a:buClr>
              <a:buSzPts val="1800"/>
              <a:buFont typeface="Inter Light"/>
              <a:buNone/>
              <a:defRPr>
                <a:solidFill>
                  <a:schemeClr val="lt1"/>
                </a:solidFill>
                <a:latin typeface="Inter Light"/>
                <a:ea typeface="Inter Light"/>
                <a:cs typeface="Inter Light"/>
                <a:sym typeface="Inter Light"/>
              </a:defRPr>
            </a:lvl1pPr>
            <a:lvl2pPr lvl="1">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2pPr>
            <a:lvl3pPr lvl="2">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3pPr>
            <a:lvl4pPr lvl="3">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4pPr>
            <a:lvl5pPr lvl="4">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5pPr>
            <a:lvl6pPr lvl="5">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6pPr>
            <a:lvl7pPr lvl="6">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7pPr>
            <a:lvl8pPr lvl="7">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8pPr>
            <a:lvl9pPr lvl="8">
              <a:spcBef>
                <a:spcPts val="0"/>
              </a:spcBef>
              <a:spcAft>
                <a:spcPts val="0"/>
              </a:spcAft>
              <a:buClr>
                <a:schemeClr val="lt1"/>
              </a:buClr>
              <a:buSzPts val="1400"/>
              <a:buFont typeface="Inter Light"/>
              <a:buNone/>
              <a:defRPr>
                <a:solidFill>
                  <a:schemeClr val="lt1"/>
                </a:solidFill>
                <a:latin typeface="Inter Light"/>
                <a:ea typeface="Inter Light"/>
                <a:cs typeface="Inter Light"/>
                <a:sym typeface="Inter Light"/>
              </a:defRPr>
            </a:lvl9pPr>
          </a:lstStyle>
          <a:p/>
        </p:txBody>
      </p:sp>
      <p:sp>
        <p:nvSpPr>
          <p:cNvPr id="223" name="Google Shape;223;p4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buNone/>
              <a:defRPr sz="1300">
                <a:latin typeface="Inter"/>
                <a:ea typeface="Inter"/>
                <a:cs typeface="Inter"/>
                <a:sym typeface="Inter"/>
              </a:defRPr>
            </a:lvl1pPr>
            <a:lvl2pPr lvl="1">
              <a:buNone/>
              <a:defRPr sz="1300">
                <a:latin typeface="Inter"/>
                <a:ea typeface="Inter"/>
                <a:cs typeface="Inter"/>
                <a:sym typeface="Inter"/>
              </a:defRPr>
            </a:lvl2pPr>
            <a:lvl3pPr lvl="2">
              <a:buNone/>
              <a:defRPr sz="1300">
                <a:latin typeface="Inter"/>
                <a:ea typeface="Inter"/>
                <a:cs typeface="Inter"/>
                <a:sym typeface="Inter"/>
              </a:defRPr>
            </a:lvl3pPr>
            <a:lvl4pPr lvl="3">
              <a:buNone/>
              <a:defRPr sz="1300">
                <a:latin typeface="Inter"/>
                <a:ea typeface="Inter"/>
                <a:cs typeface="Inter"/>
                <a:sym typeface="Inter"/>
              </a:defRPr>
            </a:lvl4pPr>
            <a:lvl5pPr lvl="4">
              <a:buNone/>
              <a:defRPr sz="1300">
                <a:latin typeface="Inter"/>
                <a:ea typeface="Inter"/>
                <a:cs typeface="Inter"/>
                <a:sym typeface="Inter"/>
              </a:defRPr>
            </a:lvl5pPr>
            <a:lvl6pPr lvl="5">
              <a:buNone/>
              <a:defRPr sz="1300">
                <a:latin typeface="Inter"/>
                <a:ea typeface="Inter"/>
                <a:cs typeface="Inter"/>
                <a:sym typeface="Inter"/>
              </a:defRPr>
            </a:lvl6pPr>
            <a:lvl7pPr lvl="6">
              <a:buNone/>
              <a:defRPr sz="1300">
                <a:latin typeface="Inter"/>
                <a:ea typeface="Inter"/>
                <a:cs typeface="Inter"/>
                <a:sym typeface="Inter"/>
              </a:defRPr>
            </a:lvl7pPr>
            <a:lvl8pPr lvl="7">
              <a:buNone/>
              <a:defRPr sz="1300">
                <a:latin typeface="Inter"/>
                <a:ea typeface="Inter"/>
                <a:cs typeface="Inter"/>
                <a:sym typeface="Inter"/>
              </a:defRPr>
            </a:lvl8pPr>
            <a:lvl9pPr lvl="8">
              <a:buNone/>
              <a:defRPr sz="1300">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lide">
  <p:cSld name="SECTION_HEADER_1_1_1_1_1">
    <p:bg>
      <p:bgPr>
        <a:gradFill>
          <a:gsLst>
            <a:gs pos="0">
              <a:schemeClr val="dk1"/>
            </a:gs>
            <a:gs pos="49000">
              <a:srgbClr val="2A1208"/>
            </a:gs>
            <a:gs pos="100000">
              <a:srgbClr val="DD4108"/>
            </a:gs>
          </a:gsLst>
          <a:lin ang="5400700" scaled="0"/>
        </a:gradFill>
      </p:bgPr>
    </p:bg>
    <p:spTree>
      <p:nvGrpSpPr>
        <p:cNvPr id="224" name="Shape 224"/>
        <p:cNvGrpSpPr/>
        <p:nvPr/>
      </p:nvGrpSpPr>
      <p:grpSpPr>
        <a:xfrm>
          <a:off x="0" y="0"/>
          <a:ext cx="0" cy="0"/>
          <a:chOff x="0" y="0"/>
          <a:chExt cx="0" cy="0"/>
        </a:xfrm>
      </p:grpSpPr>
      <p:sp>
        <p:nvSpPr>
          <p:cNvPr id="225" name="Google Shape;225;p48"/>
          <p:cNvSpPr/>
          <p:nvPr/>
        </p:nvSpPr>
        <p:spPr>
          <a:xfrm flipH="1" rot="10800000">
            <a:off x="4017650" y="0"/>
            <a:ext cx="5363400" cy="5143500"/>
          </a:xfrm>
          <a:prstGeom prst="roundRect">
            <a:avLst>
              <a:gd fmla="val 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226" name="Google Shape;226;p48"/>
          <p:cNvSpPr txBox="1"/>
          <p:nvPr/>
        </p:nvSpPr>
        <p:spPr>
          <a:xfrm>
            <a:off x="214850" y="519300"/>
            <a:ext cx="3802800" cy="85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000">
                <a:solidFill>
                  <a:schemeClr val="lt1"/>
                </a:solidFill>
                <a:latin typeface="Instrument Serif"/>
                <a:ea typeface="Instrument Serif"/>
                <a:cs typeface="Instrument Serif"/>
                <a:sym typeface="Instrument Serif"/>
              </a:rPr>
              <a:t>Agenda</a:t>
            </a:r>
            <a:endParaRPr sz="4000">
              <a:solidFill>
                <a:schemeClr val="lt1"/>
              </a:solidFill>
              <a:latin typeface="Instrument Serif"/>
              <a:ea typeface="Instrument Serif"/>
              <a:cs typeface="Instrument Serif"/>
              <a:sym typeface="Instrument Serif"/>
            </a:endParaRPr>
          </a:p>
        </p:txBody>
      </p:sp>
      <p:sp>
        <p:nvSpPr>
          <p:cNvPr id="227" name="Google Shape;227;p48"/>
          <p:cNvSpPr/>
          <p:nvPr/>
        </p:nvSpPr>
        <p:spPr>
          <a:xfrm>
            <a:off x="4989450" y="793581"/>
            <a:ext cx="458400" cy="399600"/>
          </a:xfrm>
          <a:prstGeom prst="roundRect">
            <a:avLst>
              <a:gd fmla="val 32303" name="adj"/>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Space Grotesk Medium"/>
                <a:ea typeface="Space Grotesk Medium"/>
                <a:cs typeface="Space Grotesk Medium"/>
                <a:sym typeface="Space Grotesk Medium"/>
              </a:rPr>
              <a:t>1</a:t>
            </a:r>
            <a:endParaRPr sz="1200">
              <a:solidFill>
                <a:schemeClr val="lt1"/>
              </a:solidFill>
              <a:latin typeface="Space Grotesk Medium"/>
              <a:ea typeface="Space Grotesk Medium"/>
              <a:cs typeface="Space Grotesk Medium"/>
              <a:sym typeface="Space Grotesk Medium"/>
            </a:endParaRPr>
          </a:p>
        </p:txBody>
      </p:sp>
      <p:sp>
        <p:nvSpPr>
          <p:cNvPr id="228" name="Google Shape;228;p48"/>
          <p:cNvSpPr txBox="1"/>
          <p:nvPr>
            <p:ph idx="1" type="subTitle"/>
          </p:nvPr>
        </p:nvSpPr>
        <p:spPr>
          <a:xfrm>
            <a:off x="5581625" y="793675"/>
            <a:ext cx="3754200" cy="4440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1pPr>
            <a:lvl2pPr lvl="1">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2pPr>
            <a:lvl3pPr lvl="2">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3pPr>
            <a:lvl4pPr lvl="3">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4pPr>
            <a:lvl5pPr lvl="4">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5pPr>
            <a:lvl6pPr lvl="5">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6pPr>
            <a:lvl7pPr lvl="6">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7pPr>
            <a:lvl8pPr lvl="7">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8pPr>
            <a:lvl9pPr lvl="8">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9pPr>
          </a:lstStyle>
          <a:p/>
        </p:txBody>
      </p:sp>
      <p:sp>
        <p:nvSpPr>
          <p:cNvPr id="229" name="Google Shape;229;p48"/>
          <p:cNvSpPr txBox="1"/>
          <p:nvPr>
            <p:ph idx="2" type="subTitle"/>
          </p:nvPr>
        </p:nvSpPr>
        <p:spPr>
          <a:xfrm>
            <a:off x="207700" y="1371700"/>
            <a:ext cx="3275100" cy="823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000"/>
              <a:buFont typeface="Inter Light"/>
              <a:buNone/>
              <a:defRPr sz="2000">
                <a:solidFill>
                  <a:schemeClr val="lt1"/>
                </a:solidFill>
                <a:latin typeface="Inter Light"/>
                <a:ea typeface="Inter Light"/>
                <a:cs typeface="Inter Light"/>
                <a:sym typeface="Inter Light"/>
              </a:defRPr>
            </a:lvl1pPr>
            <a:lvl2pPr lvl="1">
              <a:spcBef>
                <a:spcPts val="0"/>
              </a:spcBef>
              <a:spcAft>
                <a:spcPts val="0"/>
              </a:spcAft>
              <a:buSzPts val="1400"/>
              <a:buFont typeface="Inter Light"/>
              <a:buNone/>
              <a:defRPr>
                <a:latin typeface="Inter Light"/>
                <a:ea typeface="Inter Light"/>
                <a:cs typeface="Inter Light"/>
                <a:sym typeface="Inter Light"/>
              </a:defRPr>
            </a:lvl2pPr>
            <a:lvl3pPr lvl="2">
              <a:spcBef>
                <a:spcPts val="0"/>
              </a:spcBef>
              <a:spcAft>
                <a:spcPts val="0"/>
              </a:spcAft>
              <a:buSzPts val="1400"/>
              <a:buFont typeface="Inter Light"/>
              <a:buNone/>
              <a:defRPr>
                <a:latin typeface="Inter Light"/>
                <a:ea typeface="Inter Light"/>
                <a:cs typeface="Inter Light"/>
                <a:sym typeface="Inter Light"/>
              </a:defRPr>
            </a:lvl3pPr>
            <a:lvl4pPr lvl="3">
              <a:spcBef>
                <a:spcPts val="0"/>
              </a:spcBef>
              <a:spcAft>
                <a:spcPts val="0"/>
              </a:spcAft>
              <a:buSzPts val="1400"/>
              <a:buFont typeface="Inter Light"/>
              <a:buNone/>
              <a:defRPr>
                <a:latin typeface="Inter Light"/>
                <a:ea typeface="Inter Light"/>
                <a:cs typeface="Inter Light"/>
                <a:sym typeface="Inter Light"/>
              </a:defRPr>
            </a:lvl4pPr>
            <a:lvl5pPr lvl="4">
              <a:spcBef>
                <a:spcPts val="0"/>
              </a:spcBef>
              <a:spcAft>
                <a:spcPts val="0"/>
              </a:spcAft>
              <a:buSzPts val="1400"/>
              <a:buFont typeface="Inter Light"/>
              <a:buNone/>
              <a:defRPr>
                <a:latin typeface="Inter Light"/>
                <a:ea typeface="Inter Light"/>
                <a:cs typeface="Inter Light"/>
                <a:sym typeface="Inter Light"/>
              </a:defRPr>
            </a:lvl5pPr>
            <a:lvl6pPr lvl="5">
              <a:spcBef>
                <a:spcPts val="0"/>
              </a:spcBef>
              <a:spcAft>
                <a:spcPts val="0"/>
              </a:spcAft>
              <a:buSzPts val="1400"/>
              <a:buFont typeface="Inter Light"/>
              <a:buNone/>
              <a:defRPr>
                <a:latin typeface="Inter Light"/>
                <a:ea typeface="Inter Light"/>
                <a:cs typeface="Inter Light"/>
                <a:sym typeface="Inter Light"/>
              </a:defRPr>
            </a:lvl6pPr>
            <a:lvl7pPr lvl="6">
              <a:spcBef>
                <a:spcPts val="0"/>
              </a:spcBef>
              <a:spcAft>
                <a:spcPts val="0"/>
              </a:spcAft>
              <a:buSzPts val="1400"/>
              <a:buFont typeface="Inter Light"/>
              <a:buNone/>
              <a:defRPr>
                <a:latin typeface="Inter Light"/>
                <a:ea typeface="Inter Light"/>
                <a:cs typeface="Inter Light"/>
                <a:sym typeface="Inter Light"/>
              </a:defRPr>
            </a:lvl7pPr>
            <a:lvl8pPr lvl="7">
              <a:spcBef>
                <a:spcPts val="0"/>
              </a:spcBef>
              <a:spcAft>
                <a:spcPts val="0"/>
              </a:spcAft>
              <a:buSzPts val="1400"/>
              <a:buFont typeface="Inter Light"/>
              <a:buNone/>
              <a:defRPr>
                <a:latin typeface="Inter Light"/>
                <a:ea typeface="Inter Light"/>
                <a:cs typeface="Inter Light"/>
                <a:sym typeface="Inter Light"/>
              </a:defRPr>
            </a:lvl8pPr>
            <a:lvl9pPr lvl="8">
              <a:spcBef>
                <a:spcPts val="0"/>
              </a:spcBef>
              <a:spcAft>
                <a:spcPts val="0"/>
              </a:spcAft>
              <a:buSzPts val="1400"/>
              <a:buFont typeface="Inter Light"/>
              <a:buNone/>
              <a:defRPr>
                <a:latin typeface="Inter Light"/>
                <a:ea typeface="Inter Light"/>
                <a:cs typeface="Inter Light"/>
                <a:sym typeface="Inter Light"/>
              </a:defRPr>
            </a:lvl9pPr>
          </a:lstStyle>
          <a:p/>
        </p:txBody>
      </p:sp>
      <p:sp>
        <p:nvSpPr>
          <p:cNvPr id="230" name="Google Shape;230;p48"/>
          <p:cNvSpPr txBox="1"/>
          <p:nvPr>
            <p:ph idx="3" type="subTitle"/>
          </p:nvPr>
        </p:nvSpPr>
        <p:spPr>
          <a:xfrm>
            <a:off x="5581625" y="1501643"/>
            <a:ext cx="3754200" cy="4440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1pPr>
            <a:lvl2pPr lvl="1">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2pPr>
            <a:lvl3pPr lvl="2">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3pPr>
            <a:lvl4pPr lvl="3">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4pPr>
            <a:lvl5pPr lvl="4">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5pPr>
            <a:lvl6pPr lvl="5">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6pPr>
            <a:lvl7pPr lvl="6">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7pPr>
            <a:lvl8pPr lvl="7">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8pPr>
            <a:lvl9pPr lvl="8">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9pPr>
          </a:lstStyle>
          <a:p/>
        </p:txBody>
      </p:sp>
      <p:sp>
        <p:nvSpPr>
          <p:cNvPr id="231" name="Google Shape;231;p48"/>
          <p:cNvSpPr txBox="1"/>
          <p:nvPr>
            <p:ph idx="4" type="subTitle"/>
          </p:nvPr>
        </p:nvSpPr>
        <p:spPr>
          <a:xfrm>
            <a:off x="5581625" y="2209612"/>
            <a:ext cx="3754200" cy="4440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1pPr>
            <a:lvl2pPr lvl="1">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2pPr>
            <a:lvl3pPr lvl="2">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3pPr>
            <a:lvl4pPr lvl="3">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4pPr>
            <a:lvl5pPr lvl="4">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5pPr>
            <a:lvl6pPr lvl="5">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6pPr>
            <a:lvl7pPr lvl="6">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7pPr>
            <a:lvl8pPr lvl="7">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8pPr>
            <a:lvl9pPr lvl="8">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9pPr>
          </a:lstStyle>
          <a:p/>
        </p:txBody>
      </p:sp>
      <p:sp>
        <p:nvSpPr>
          <p:cNvPr id="232" name="Google Shape;232;p48"/>
          <p:cNvSpPr txBox="1"/>
          <p:nvPr>
            <p:ph idx="5" type="subTitle"/>
          </p:nvPr>
        </p:nvSpPr>
        <p:spPr>
          <a:xfrm>
            <a:off x="5581625" y="2917580"/>
            <a:ext cx="3754200" cy="4440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1pPr>
            <a:lvl2pPr lvl="1">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2pPr>
            <a:lvl3pPr lvl="2">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3pPr>
            <a:lvl4pPr lvl="3">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4pPr>
            <a:lvl5pPr lvl="4">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5pPr>
            <a:lvl6pPr lvl="5">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6pPr>
            <a:lvl7pPr lvl="6">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7pPr>
            <a:lvl8pPr lvl="7">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8pPr>
            <a:lvl9pPr lvl="8">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9pPr>
          </a:lstStyle>
          <a:p/>
        </p:txBody>
      </p:sp>
      <p:sp>
        <p:nvSpPr>
          <p:cNvPr id="233" name="Google Shape;233;p48"/>
          <p:cNvSpPr txBox="1"/>
          <p:nvPr>
            <p:ph idx="6" type="subTitle"/>
          </p:nvPr>
        </p:nvSpPr>
        <p:spPr>
          <a:xfrm>
            <a:off x="5581625" y="3625548"/>
            <a:ext cx="3754200" cy="4440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1pPr>
            <a:lvl2pPr lvl="1">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2pPr>
            <a:lvl3pPr lvl="2">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3pPr>
            <a:lvl4pPr lvl="3">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4pPr>
            <a:lvl5pPr lvl="4">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5pPr>
            <a:lvl6pPr lvl="5">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6pPr>
            <a:lvl7pPr lvl="6">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7pPr>
            <a:lvl8pPr lvl="7">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8pPr>
            <a:lvl9pPr lvl="8">
              <a:spcBef>
                <a:spcPts val="0"/>
              </a:spcBef>
              <a:spcAft>
                <a:spcPts val="0"/>
              </a:spcAft>
              <a:buClr>
                <a:schemeClr val="lt1"/>
              </a:buClr>
              <a:buSzPts val="2600"/>
              <a:buFont typeface="Instrument Serif"/>
              <a:buNone/>
              <a:defRPr sz="2600">
                <a:solidFill>
                  <a:schemeClr val="lt1"/>
                </a:solidFill>
                <a:latin typeface="Instrument Serif"/>
                <a:ea typeface="Instrument Serif"/>
                <a:cs typeface="Instrument Serif"/>
                <a:sym typeface="Instrument Serif"/>
              </a:defRPr>
            </a:lvl9pPr>
          </a:lstStyle>
          <a:p/>
        </p:txBody>
      </p:sp>
      <p:sp>
        <p:nvSpPr>
          <p:cNvPr id="234" name="Google Shape;234;p48"/>
          <p:cNvSpPr/>
          <p:nvPr/>
        </p:nvSpPr>
        <p:spPr>
          <a:xfrm>
            <a:off x="4989450" y="1523850"/>
            <a:ext cx="458400" cy="399600"/>
          </a:xfrm>
          <a:prstGeom prst="roundRect">
            <a:avLst>
              <a:gd fmla="val 32303" name="adj"/>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Space Grotesk Medium"/>
                <a:ea typeface="Space Grotesk Medium"/>
                <a:cs typeface="Space Grotesk Medium"/>
                <a:sym typeface="Space Grotesk Medium"/>
              </a:rPr>
              <a:t>2</a:t>
            </a:r>
            <a:endParaRPr sz="1200">
              <a:solidFill>
                <a:schemeClr val="lt1"/>
              </a:solidFill>
              <a:latin typeface="Space Grotesk Medium"/>
              <a:ea typeface="Space Grotesk Medium"/>
              <a:cs typeface="Space Grotesk Medium"/>
              <a:sym typeface="Space Grotesk Medium"/>
            </a:endParaRPr>
          </a:p>
        </p:txBody>
      </p:sp>
      <p:sp>
        <p:nvSpPr>
          <p:cNvPr id="235" name="Google Shape;235;p48"/>
          <p:cNvSpPr/>
          <p:nvPr/>
        </p:nvSpPr>
        <p:spPr>
          <a:xfrm>
            <a:off x="4989450" y="2222618"/>
            <a:ext cx="458400" cy="399600"/>
          </a:xfrm>
          <a:prstGeom prst="roundRect">
            <a:avLst>
              <a:gd fmla="val 32303" name="adj"/>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Space Grotesk Medium"/>
                <a:ea typeface="Space Grotesk Medium"/>
                <a:cs typeface="Space Grotesk Medium"/>
                <a:sym typeface="Space Grotesk Medium"/>
              </a:rPr>
              <a:t>3</a:t>
            </a:r>
            <a:endParaRPr sz="1200">
              <a:solidFill>
                <a:schemeClr val="lt1"/>
              </a:solidFill>
              <a:latin typeface="Space Grotesk Medium"/>
              <a:ea typeface="Space Grotesk Medium"/>
              <a:cs typeface="Space Grotesk Medium"/>
              <a:sym typeface="Space Grotesk Medium"/>
            </a:endParaRPr>
          </a:p>
        </p:txBody>
      </p:sp>
      <p:sp>
        <p:nvSpPr>
          <p:cNvPr id="236" name="Google Shape;236;p48"/>
          <p:cNvSpPr/>
          <p:nvPr/>
        </p:nvSpPr>
        <p:spPr>
          <a:xfrm>
            <a:off x="4989450" y="2937137"/>
            <a:ext cx="458400" cy="399600"/>
          </a:xfrm>
          <a:prstGeom prst="roundRect">
            <a:avLst>
              <a:gd fmla="val 32303" name="adj"/>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Space Grotesk Medium"/>
                <a:ea typeface="Space Grotesk Medium"/>
                <a:cs typeface="Space Grotesk Medium"/>
                <a:sym typeface="Space Grotesk Medium"/>
              </a:rPr>
              <a:t>4</a:t>
            </a:r>
            <a:endParaRPr sz="1200">
              <a:solidFill>
                <a:schemeClr val="lt1"/>
              </a:solidFill>
              <a:latin typeface="Space Grotesk Medium"/>
              <a:ea typeface="Space Grotesk Medium"/>
              <a:cs typeface="Space Grotesk Medium"/>
              <a:sym typeface="Space Grotesk Medium"/>
            </a:endParaRPr>
          </a:p>
        </p:txBody>
      </p:sp>
      <p:sp>
        <p:nvSpPr>
          <p:cNvPr id="237" name="Google Shape;237;p48"/>
          <p:cNvSpPr/>
          <p:nvPr/>
        </p:nvSpPr>
        <p:spPr>
          <a:xfrm>
            <a:off x="4989450" y="3651656"/>
            <a:ext cx="458400" cy="399600"/>
          </a:xfrm>
          <a:prstGeom prst="roundRect">
            <a:avLst>
              <a:gd fmla="val 32303" name="adj"/>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Space Grotesk Medium"/>
                <a:ea typeface="Space Grotesk Medium"/>
                <a:cs typeface="Space Grotesk Medium"/>
                <a:sym typeface="Space Grotesk Medium"/>
              </a:rPr>
              <a:t>5</a:t>
            </a:r>
            <a:endParaRPr sz="1200">
              <a:solidFill>
                <a:schemeClr val="lt1"/>
              </a:solidFill>
              <a:latin typeface="Space Grotesk Medium"/>
              <a:ea typeface="Space Grotesk Medium"/>
              <a:cs typeface="Space Grotesk Medium"/>
              <a:sym typeface="Space Grotesk Medium"/>
            </a:endParaRPr>
          </a:p>
        </p:txBody>
      </p:sp>
      <p:sp>
        <p:nvSpPr>
          <p:cNvPr id="238" name="Google Shape;238;p4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buNone/>
              <a:defRPr sz="1300">
                <a:latin typeface="Inter"/>
                <a:ea typeface="Inter"/>
                <a:cs typeface="Inter"/>
                <a:sym typeface="Inter"/>
              </a:defRPr>
            </a:lvl1pPr>
            <a:lvl2pPr lvl="1">
              <a:buNone/>
              <a:defRPr sz="1300">
                <a:latin typeface="Inter"/>
                <a:ea typeface="Inter"/>
                <a:cs typeface="Inter"/>
                <a:sym typeface="Inter"/>
              </a:defRPr>
            </a:lvl2pPr>
            <a:lvl3pPr lvl="2">
              <a:buNone/>
              <a:defRPr sz="1300">
                <a:latin typeface="Inter"/>
                <a:ea typeface="Inter"/>
                <a:cs typeface="Inter"/>
                <a:sym typeface="Inter"/>
              </a:defRPr>
            </a:lvl3pPr>
            <a:lvl4pPr lvl="3">
              <a:buNone/>
              <a:defRPr sz="1300">
                <a:latin typeface="Inter"/>
                <a:ea typeface="Inter"/>
                <a:cs typeface="Inter"/>
                <a:sym typeface="Inter"/>
              </a:defRPr>
            </a:lvl4pPr>
            <a:lvl5pPr lvl="4">
              <a:buNone/>
              <a:defRPr sz="1300">
                <a:latin typeface="Inter"/>
                <a:ea typeface="Inter"/>
                <a:cs typeface="Inter"/>
                <a:sym typeface="Inter"/>
              </a:defRPr>
            </a:lvl5pPr>
            <a:lvl6pPr lvl="5">
              <a:buNone/>
              <a:defRPr sz="1300">
                <a:latin typeface="Inter"/>
                <a:ea typeface="Inter"/>
                <a:cs typeface="Inter"/>
                <a:sym typeface="Inter"/>
              </a:defRPr>
            </a:lvl6pPr>
            <a:lvl7pPr lvl="6">
              <a:buNone/>
              <a:defRPr sz="1300">
                <a:latin typeface="Inter"/>
                <a:ea typeface="Inter"/>
                <a:cs typeface="Inter"/>
                <a:sym typeface="Inter"/>
              </a:defRPr>
            </a:lvl7pPr>
            <a:lvl8pPr lvl="7">
              <a:buNone/>
              <a:defRPr sz="1300">
                <a:latin typeface="Inter"/>
                <a:ea typeface="Inter"/>
                <a:cs typeface="Inter"/>
                <a:sym typeface="Inter"/>
              </a:defRPr>
            </a:lvl8pPr>
            <a:lvl9pPr lvl="8">
              <a:buNone/>
              <a:defRPr sz="1300">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Impact)" type="tx">
  <p:cSld name="TITLE_AND_BODY">
    <p:spTree>
      <p:nvGrpSpPr>
        <p:cNvPr id="239" name="Shape 239"/>
        <p:cNvGrpSpPr/>
        <p:nvPr/>
      </p:nvGrpSpPr>
      <p:grpSpPr>
        <a:xfrm>
          <a:off x="0" y="0"/>
          <a:ext cx="0" cy="0"/>
          <a:chOff x="0" y="0"/>
          <a:chExt cx="0" cy="0"/>
        </a:xfrm>
      </p:grpSpPr>
      <p:sp>
        <p:nvSpPr>
          <p:cNvPr id="240" name="Google Shape;240;p49"/>
          <p:cNvSpPr txBox="1"/>
          <p:nvPr>
            <p:ph type="title"/>
          </p:nvPr>
        </p:nvSpPr>
        <p:spPr>
          <a:xfrm>
            <a:off x="218650" y="309850"/>
            <a:ext cx="5385300" cy="871200"/>
          </a:xfrm>
          <a:prstGeom prst="rect">
            <a:avLst/>
          </a:prstGeom>
        </p:spPr>
        <p:txBody>
          <a:bodyPr anchorCtr="0" anchor="t" bIns="91425" lIns="91425" spcFirstLastPara="1" rIns="91425" wrap="square" tIns="91425">
            <a:spAutoFit/>
          </a:bodyPr>
          <a:lstStyle>
            <a:lvl1pPr lvl="0">
              <a:spcBef>
                <a:spcPts val="0"/>
              </a:spcBef>
              <a:spcAft>
                <a:spcPts val="0"/>
              </a:spcAft>
              <a:buSzPts val="40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1" name="Google Shape;241;p49"/>
          <p:cNvSpPr txBox="1"/>
          <p:nvPr>
            <p:ph idx="1" type="body"/>
          </p:nvPr>
        </p:nvSpPr>
        <p:spPr>
          <a:xfrm>
            <a:off x="218650" y="1181175"/>
            <a:ext cx="3264300" cy="2814900"/>
          </a:xfrm>
          <a:prstGeom prst="rect">
            <a:avLst/>
          </a:prstGeom>
        </p:spPr>
        <p:txBody>
          <a:bodyPr anchorCtr="0" anchor="t" bIns="91425" lIns="91425" spcFirstLastPara="1" rIns="91425" wrap="square" tIns="91425">
            <a:spAutoFit/>
          </a:bodyPr>
          <a:lstStyle>
            <a:lvl1pPr indent="-342900" lvl="0" marL="457200">
              <a:spcBef>
                <a:spcPts val="0"/>
              </a:spcBef>
              <a:spcAft>
                <a:spcPts val="0"/>
              </a:spcAft>
              <a:buSzPts val="1800"/>
              <a:buFont typeface="Inter Light"/>
              <a:buChar char="●"/>
              <a:defRPr>
                <a:latin typeface="Inter Light"/>
                <a:ea typeface="Inter Light"/>
                <a:cs typeface="Inter Light"/>
                <a:sym typeface="Inter Light"/>
              </a:defRPr>
            </a:lvl1pPr>
            <a:lvl2pPr indent="-317500" lvl="1" marL="914400">
              <a:spcBef>
                <a:spcPts val="0"/>
              </a:spcBef>
              <a:spcAft>
                <a:spcPts val="0"/>
              </a:spcAft>
              <a:buSzPts val="1400"/>
              <a:buFont typeface="Inter Light"/>
              <a:buChar char="○"/>
              <a:defRPr>
                <a:latin typeface="Inter Light"/>
                <a:ea typeface="Inter Light"/>
                <a:cs typeface="Inter Light"/>
                <a:sym typeface="Inter Light"/>
              </a:defRPr>
            </a:lvl2pPr>
            <a:lvl3pPr indent="-317500" lvl="2" marL="1371600">
              <a:spcBef>
                <a:spcPts val="0"/>
              </a:spcBef>
              <a:spcAft>
                <a:spcPts val="0"/>
              </a:spcAft>
              <a:buSzPts val="1400"/>
              <a:buFont typeface="Inter Light"/>
              <a:buChar char="■"/>
              <a:defRPr>
                <a:latin typeface="Inter Light"/>
                <a:ea typeface="Inter Light"/>
                <a:cs typeface="Inter Light"/>
                <a:sym typeface="Inter Light"/>
              </a:defRPr>
            </a:lvl3pPr>
            <a:lvl4pPr indent="-317500" lvl="3" marL="1828800">
              <a:spcBef>
                <a:spcPts val="0"/>
              </a:spcBef>
              <a:spcAft>
                <a:spcPts val="0"/>
              </a:spcAft>
              <a:buSzPts val="1400"/>
              <a:buFont typeface="Inter Light"/>
              <a:buChar char="●"/>
              <a:defRPr>
                <a:latin typeface="Inter Light"/>
                <a:ea typeface="Inter Light"/>
                <a:cs typeface="Inter Light"/>
                <a:sym typeface="Inter Light"/>
              </a:defRPr>
            </a:lvl4pPr>
            <a:lvl5pPr indent="-317500" lvl="4" marL="2286000">
              <a:spcBef>
                <a:spcPts val="0"/>
              </a:spcBef>
              <a:spcAft>
                <a:spcPts val="0"/>
              </a:spcAft>
              <a:buSzPts val="1400"/>
              <a:buFont typeface="Inter Light"/>
              <a:buChar char="○"/>
              <a:defRPr>
                <a:latin typeface="Inter Light"/>
                <a:ea typeface="Inter Light"/>
                <a:cs typeface="Inter Light"/>
                <a:sym typeface="Inter Light"/>
              </a:defRPr>
            </a:lvl5pPr>
            <a:lvl6pPr indent="-317500" lvl="5" marL="2743200">
              <a:spcBef>
                <a:spcPts val="0"/>
              </a:spcBef>
              <a:spcAft>
                <a:spcPts val="0"/>
              </a:spcAft>
              <a:buSzPts val="1400"/>
              <a:buFont typeface="Inter Light"/>
              <a:buChar char="■"/>
              <a:defRPr>
                <a:latin typeface="Inter Light"/>
                <a:ea typeface="Inter Light"/>
                <a:cs typeface="Inter Light"/>
                <a:sym typeface="Inter Light"/>
              </a:defRPr>
            </a:lvl6pPr>
            <a:lvl7pPr indent="-317500" lvl="6" marL="3200400">
              <a:spcBef>
                <a:spcPts val="0"/>
              </a:spcBef>
              <a:spcAft>
                <a:spcPts val="0"/>
              </a:spcAft>
              <a:buSzPts val="1400"/>
              <a:buFont typeface="Inter Light"/>
              <a:buChar char="●"/>
              <a:defRPr>
                <a:latin typeface="Inter Light"/>
                <a:ea typeface="Inter Light"/>
                <a:cs typeface="Inter Light"/>
                <a:sym typeface="Inter Light"/>
              </a:defRPr>
            </a:lvl7pPr>
            <a:lvl8pPr indent="-317500" lvl="7" marL="3657600">
              <a:spcBef>
                <a:spcPts val="0"/>
              </a:spcBef>
              <a:spcAft>
                <a:spcPts val="0"/>
              </a:spcAft>
              <a:buSzPts val="1400"/>
              <a:buFont typeface="Inter Light"/>
              <a:buChar char="○"/>
              <a:defRPr>
                <a:latin typeface="Inter Light"/>
                <a:ea typeface="Inter Light"/>
                <a:cs typeface="Inter Light"/>
                <a:sym typeface="Inter Light"/>
              </a:defRPr>
            </a:lvl8pPr>
            <a:lvl9pPr indent="-317500" lvl="8" marL="4114800">
              <a:spcBef>
                <a:spcPts val="0"/>
              </a:spcBef>
              <a:spcAft>
                <a:spcPts val="0"/>
              </a:spcAft>
              <a:buSzPts val="1400"/>
              <a:buFont typeface="Inter Light"/>
              <a:buChar char="■"/>
              <a:defRPr>
                <a:latin typeface="Inter Light"/>
                <a:ea typeface="Inter Light"/>
                <a:cs typeface="Inter Light"/>
                <a:sym typeface="Inter Light"/>
              </a:defRPr>
            </a:lvl9pPr>
          </a:lstStyle>
          <a:p/>
        </p:txBody>
      </p:sp>
      <p:sp>
        <p:nvSpPr>
          <p:cNvPr id="242" name="Google Shape;242;p49"/>
          <p:cNvSpPr txBox="1"/>
          <p:nvPr>
            <p:ph idx="12" type="sldNum"/>
          </p:nvPr>
        </p:nvSpPr>
        <p:spPr>
          <a:xfrm>
            <a:off x="8414200" y="4910745"/>
            <a:ext cx="548700" cy="185400"/>
          </a:xfrm>
          <a:prstGeom prst="rect">
            <a:avLst/>
          </a:prstGeom>
          <a:noFill/>
          <a:ln>
            <a:noFill/>
          </a:ln>
        </p:spPr>
        <p:txBody>
          <a:bodyPr anchorCtr="0" anchor="ctr" bIns="91425" lIns="91425" spcFirstLastPara="1" rIns="91425" wrap="square" tIns="91425">
            <a:noAutofit/>
          </a:bodyPr>
          <a:lstStyle>
            <a:lvl1pPr lvl="0" algn="r">
              <a:buNone/>
              <a:defRPr sz="800">
                <a:solidFill>
                  <a:schemeClr val="dk2"/>
                </a:solidFill>
                <a:latin typeface="Space Grotesk Medium"/>
                <a:ea typeface="Space Grotesk Medium"/>
                <a:cs typeface="Space Grotesk Medium"/>
                <a:sym typeface="Space Grotesk Medium"/>
              </a:defRPr>
            </a:lvl1pPr>
            <a:lvl2pPr lvl="1" algn="r">
              <a:buNone/>
              <a:defRPr sz="800">
                <a:solidFill>
                  <a:schemeClr val="dk2"/>
                </a:solidFill>
                <a:latin typeface="Space Grotesk Medium"/>
                <a:ea typeface="Space Grotesk Medium"/>
                <a:cs typeface="Space Grotesk Medium"/>
                <a:sym typeface="Space Grotesk Medium"/>
              </a:defRPr>
            </a:lvl2pPr>
            <a:lvl3pPr lvl="2" algn="r">
              <a:buNone/>
              <a:defRPr sz="800">
                <a:solidFill>
                  <a:schemeClr val="dk2"/>
                </a:solidFill>
                <a:latin typeface="Space Grotesk Medium"/>
                <a:ea typeface="Space Grotesk Medium"/>
                <a:cs typeface="Space Grotesk Medium"/>
                <a:sym typeface="Space Grotesk Medium"/>
              </a:defRPr>
            </a:lvl3pPr>
            <a:lvl4pPr lvl="3" algn="r">
              <a:buNone/>
              <a:defRPr sz="800">
                <a:solidFill>
                  <a:schemeClr val="dk2"/>
                </a:solidFill>
                <a:latin typeface="Space Grotesk Medium"/>
                <a:ea typeface="Space Grotesk Medium"/>
                <a:cs typeface="Space Grotesk Medium"/>
                <a:sym typeface="Space Grotesk Medium"/>
              </a:defRPr>
            </a:lvl4pPr>
            <a:lvl5pPr lvl="4" algn="r">
              <a:buNone/>
              <a:defRPr sz="800">
                <a:solidFill>
                  <a:schemeClr val="dk2"/>
                </a:solidFill>
                <a:latin typeface="Space Grotesk Medium"/>
                <a:ea typeface="Space Grotesk Medium"/>
                <a:cs typeface="Space Grotesk Medium"/>
                <a:sym typeface="Space Grotesk Medium"/>
              </a:defRPr>
            </a:lvl5pPr>
            <a:lvl6pPr lvl="5" algn="r">
              <a:buNone/>
              <a:defRPr sz="800">
                <a:solidFill>
                  <a:schemeClr val="dk2"/>
                </a:solidFill>
                <a:latin typeface="Space Grotesk Medium"/>
                <a:ea typeface="Space Grotesk Medium"/>
                <a:cs typeface="Space Grotesk Medium"/>
                <a:sym typeface="Space Grotesk Medium"/>
              </a:defRPr>
            </a:lvl6pPr>
            <a:lvl7pPr lvl="6" algn="r">
              <a:buNone/>
              <a:defRPr sz="800">
                <a:solidFill>
                  <a:schemeClr val="dk2"/>
                </a:solidFill>
                <a:latin typeface="Space Grotesk Medium"/>
                <a:ea typeface="Space Grotesk Medium"/>
                <a:cs typeface="Space Grotesk Medium"/>
                <a:sym typeface="Space Grotesk Medium"/>
              </a:defRPr>
            </a:lvl7pPr>
            <a:lvl8pPr lvl="7" algn="r">
              <a:buNone/>
              <a:defRPr sz="800">
                <a:solidFill>
                  <a:schemeClr val="dk2"/>
                </a:solidFill>
                <a:latin typeface="Space Grotesk Medium"/>
                <a:ea typeface="Space Grotesk Medium"/>
                <a:cs typeface="Space Grotesk Medium"/>
                <a:sym typeface="Space Grotesk Medium"/>
              </a:defRPr>
            </a:lvl8pPr>
            <a:lvl9pPr lvl="8" algn="r">
              <a:buNone/>
              <a:defRPr sz="800">
                <a:solidFill>
                  <a:schemeClr val="dk2"/>
                </a:solidFill>
                <a:latin typeface="Space Grotesk Medium"/>
                <a:ea typeface="Space Grotesk Medium"/>
                <a:cs typeface="Space Grotesk Medium"/>
                <a:sym typeface="Space Grotesk Medium"/>
              </a:defRPr>
            </a:lvl9pPr>
          </a:lstStyle>
          <a:p>
            <a:pPr indent="0" lvl="0" marL="0" rtl="0" algn="r">
              <a:spcBef>
                <a:spcPts val="0"/>
              </a:spcBef>
              <a:spcAft>
                <a:spcPts val="0"/>
              </a:spcAft>
              <a:buNone/>
            </a:pPr>
            <a:fld id="{00000000-1234-1234-1234-123412341234}" type="slidenum">
              <a:rPr lang="en"/>
              <a:t>‹#›</a:t>
            </a:fld>
            <a:endParaRPr/>
          </a:p>
        </p:txBody>
      </p:sp>
      <p:pic>
        <p:nvPicPr>
          <p:cNvPr id="243" name="Google Shape;243;p49" title="Logo Icon - Black.png"/>
          <p:cNvPicPr preferRelativeResize="0"/>
          <p:nvPr/>
        </p:nvPicPr>
        <p:blipFill rotWithShape="1">
          <a:blip r:embed="rId2">
            <a:alphaModFix/>
          </a:blip>
          <a:srcRect b="-20538" l="-19812" r="-19812" t="-20524"/>
          <a:stretch/>
        </p:blipFill>
        <p:spPr>
          <a:xfrm>
            <a:off x="8636350" y="168400"/>
            <a:ext cx="374976" cy="342926"/>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Long)">
  <p:cSld name="TITLE_AND_BODY_1">
    <p:spTree>
      <p:nvGrpSpPr>
        <p:cNvPr id="244" name="Shape 244"/>
        <p:cNvGrpSpPr/>
        <p:nvPr/>
      </p:nvGrpSpPr>
      <p:grpSpPr>
        <a:xfrm>
          <a:off x="0" y="0"/>
          <a:ext cx="0" cy="0"/>
          <a:chOff x="0" y="0"/>
          <a:chExt cx="0" cy="0"/>
        </a:xfrm>
      </p:grpSpPr>
      <p:sp>
        <p:nvSpPr>
          <p:cNvPr id="245" name="Google Shape;245;p50"/>
          <p:cNvSpPr txBox="1"/>
          <p:nvPr>
            <p:ph type="title"/>
          </p:nvPr>
        </p:nvSpPr>
        <p:spPr>
          <a:xfrm>
            <a:off x="218650" y="309850"/>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2600"/>
              <a:buNone/>
              <a:defRPr sz="2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6" name="Google Shape;246;p50"/>
          <p:cNvSpPr txBox="1"/>
          <p:nvPr>
            <p:ph idx="1" type="body"/>
          </p:nvPr>
        </p:nvSpPr>
        <p:spPr>
          <a:xfrm>
            <a:off x="218650" y="1181175"/>
            <a:ext cx="3264300" cy="28149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Font typeface="Inter Light"/>
              <a:buChar char="●"/>
              <a:defRPr sz="1400">
                <a:latin typeface="Inter Light"/>
                <a:ea typeface="Inter Light"/>
                <a:cs typeface="Inter Light"/>
                <a:sym typeface="Inter Light"/>
              </a:defRPr>
            </a:lvl1pPr>
            <a:lvl2pPr indent="-292100" lvl="1" marL="914400">
              <a:spcBef>
                <a:spcPts val="0"/>
              </a:spcBef>
              <a:spcAft>
                <a:spcPts val="0"/>
              </a:spcAft>
              <a:buSzPts val="1000"/>
              <a:buFont typeface="Inter Light"/>
              <a:buChar char="○"/>
              <a:defRPr sz="1000">
                <a:latin typeface="Inter Light"/>
                <a:ea typeface="Inter Light"/>
                <a:cs typeface="Inter Light"/>
                <a:sym typeface="Inter Light"/>
              </a:defRPr>
            </a:lvl2pPr>
            <a:lvl3pPr indent="-292100" lvl="2" marL="1371600">
              <a:spcBef>
                <a:spcPts val="0"/>
              </a:spcBef>
              <a:spcAft>
                <a:spcPts val="0"/>
              </a:spcAft>
              <a:buSzPts val="1000"/>
              <a:buFont typeface="Inter Light"/>
              <a:buChar char="■"/>
              <a:defRPr sz="1000">
                <a:latin typeface="Inter Light"/>
                <a:ea typeface="Inter Light"/>
                <a:cs typeface="Inter Light"/>
                <a:sym typeface="Inter Light"/>
              </a:defRPr>
            </a:lvl3pPr>
            <a:lvl4pPr indent="-292100" lvl="3" marL="1828800">
              <a:spcBef>
                <a:spcPts val="0"/>
              </a:spcBef>
              <a:spcAft>
                <a:spcPts val="0"/>
              </a:spcAft>
              <a:buSzPts val="1000"/>
              <a:buFont typeface="Inter Light"/>
              <a:buChar char="●"/>
              <a:defRPr sz="1000">
                <a:latin typeface="Inter Light"/>
                <a:ea typeface="Inter Light"/>
                <a:cs typeface="Inter Light"/>
                <a:sym typeface="Inter Light"/>
              </a:defRPr>
            </a:lvl4pPr>
            <a:lvl5pPr indent="-292100" lvl="4" marL="2286000">
              <a:spcBef>
                <a:spcPts val="0"/>
              </a:spcBef>
              <a:spcAft>
                <a:spcPts val="0"/>
              </a:spcAft>
              <a:buSzPts val="1000"/>
              <a:buFont typeface="Inter Light"/>
              <a:buChar char="○"/>
              <a:defRPr sz="1000">
                <a:latin typeface="Inter Light"/>
                <a:ea typeface="Inter Light"/>
                <a:cs typeface="Inter Light"/>
                <a:sym typeface="Inter Light"/>
              </a:defRPr>
            </a:lvl5pPr>
            <a:lvl6pPr indent="-292100" lvl="5" marL="2743200">
              <a:spcBef>
                <a:spcPts val="0"/>
              </a:spcBef>
              <a:spcAft>
                <a:spcPts val="0"/>
              </a:spcAft>
              <a:buSzPts val="1000"/>
              <a:buFont typeface="Inter Light"/>
              <a:buChar char="■"/>
              <a:defRPr sz="1000">
                <a:latin typeface="Inter Light"/>
                <a:ea typeface="Inter Light"/>
                <a:cs typeface="Inter Light"/>
                <a:sym typeface="Inter Light"/>
              </a:defRPr>
            </a:lvl6pPr>
            <a:lvl7pPr indent="-292100" lvl="6" marL="3200400">
              <a:spcBef>
                <a:spcPts val="0"/>
              </a:spcBef>
              <a:spcAft>
                <a:spcPts val="0"/>
              </a:spcAft>
              <a:buSzPts val="1000"/>
              <a:buFont typeface="Inter Light"/>
              <a:buChar char="●"/>
              <a:defRPr sz="1000">
                <a:latin typeface="Inter Light"/>
                <a:ea typeface="Inter Light"/>
                <a:cs typeface="Inter Light"/>
                <a:sym typeface="Inter Light"/>
              </a:defRPr>
            </a:lvl7pPr>
            <a:lvl8pPr indent="-292100" lvl="7" marL="3657600">
              <a:spcBef>
                <a:spcPts val="0"/>
              </a:spcBef>
              <a:spcAft>
                <a:spcPts val="0"/>
              </a:spcAft>
              <a:buSzPts val="1000"/>
              <a:buFont typeface="Inter Light"/>
              <a:buChar char="○"/>
              <a:defRPr sz="1000">
                <a:latin typeface="Inter Light"/>
                <a:ea typeface="Inter Light"/>
                <a:cs typeface="Inter Light"/>
                <a:sym typeface="Inter Light"/>
              </a:defRPr>
            </a:lvl8pPr>
            <a:lvl9pPr indent="-292100" lvl="8" marL="4114800">
              <a:spcBef>
                <a:spcPts val="0"/>
              </a:spcBef>
              <a:spcAft>
                <a:spcPts val="0"/>
              </a:spcAft>
              <a:buSzPts val="1000"/>
              <a:buFont typeface="Inter Light"/>
              <a:buChar char="■"/>
              <a:defRPr sz="1000">
                <a:latin typeface="Inter Light"/>
                <a:ea typeface="Inter Light"/>
                <a:cs typeface="Inter Light"/>
                <a:sym typeface="Inter Light"/>
              </a:defRPr>
            </a:lvl9pPr>
          </a:lstStyle>
          <a:p/>
        </p:txBody>
      </p:sp>
      <p:sp>
        <p:nvSpPr>
          <p:cNvPr id="247" name="Google Shape;247;p50"/>
          <p:cNvSpPr txBox="1"/>
          <p:nvPr>
            <p:ph idx="2" type="body"/>
          </p:nvPr>
        </p:nvSpPr>
        <p:spPr>
          <a:xfrm>
            <a:off x="4605275" y="1181175"/>
            <a:ext cx="3167100" cy="28149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Font typeface="Inter Light"/>
              <a:buChar char="●"/>
              <a:defRPr sz="1400">
                <a:latin typeface="Inter Light"/>
                <a:ea typeface="Inter Light"/>
                <a:cs typeface="Inter Light"/>
                <a:sym typeface="Inter Light"/>
              </a:defRPr>
            </a:lvl1pPr>
            <a:lvl2pPr indent="-292100" lvl="1" marL="914400">
              <a:spcBef>
                <a:spcPts val="0"/>
              </a:spcBef>
              <a:spcAft>
                <a:spcPts val="0"/>
              </a:spcAft>
              <a:buSzPts val="1000"/>
              <a:buFont typeface="Inter Light"/>
              <a:buChar char="○"/>
              <a:defRPr sz="1000">
                <a:latin typeface="Inter Light"/>
                <a:ea typeface="Inter Light"/>
                <a:cs typeface="Inter Light"/>
                <a:sym typeface="Inter Light"/>
              </a:defRPr>
            </a:lvl2pPr>
            <a:lvl3pPr indent="-292100" lvl="2" marL="1371600">
              <a:spcBef>
                <a:spcPts val="0"/>
              </a:spcBef>
              <a:spcAft>
                <a:spcPts val="0"/>
              </a:spcAft>
              <a:buSzPts val="1000"/>
              <a:buFont typeface="Inter Light"/>
              <a:buChar char="■"/>
              <a:defRPr sz="1000">
                <a:latin typeface="Inter Light"/>
                <a:ea typeface="Inter Light"/>
                <a:cs typeface="Inter Light"/>
                <a:sym typeface="Inter Light"/>
              </a:defRPr>
            </a:lvl3pPr>
            <a:lvl4pPr indent="-292100" lvl="3" marL="1828800">
              <a:spcBef>
                <a:spcPts val="0"/>
              </a:spcBef>
              <a:spcAft>
                <a:spcPts val="0"/>
              </a:spcAft>
              <a:buSzPts val="1000"/>
              <a:buFont typeface="Inter Light"/>
              <a:buChar char="●"/>
              <a:defRPr sz="1000">
                <a:latin typeface="Inter Light"/>
                <a:ea typeface="Inter Light"/>
                <a:cs typeface="Inter Light"/>
                <a:sym typeface="Inter Light"/>
              </a:defRPr>
            </a:lvl4pPr>
            <a:lvl5pPr indent="-292100" lvl="4" marL="2286000">
              <a:spcBef>
                <a:spcPts val="0"/>
              </a:spcBef>
              <a:spcAft>
                <a:spcPts val="0"/>
              </a:spcAft>
              <a:buSzPts val="1000"/>
              <a:buFont typeface="Inter Light"/>
              <a:buChar char="○"/>
              <a:defRPr sz="1000">
                <a:latin typeface="Inter Light"/>
                <a:ea typeface="Inter Light"/>
                <a:cs typeface="Inter Light"/>
                <a:sym typeface="Inter Light"/>
              </a:defRPr>
            </a:lvl5pPr>
            <a:lvl6pPr indent="-292100" lvl="5" marL="2743200">
              <a:spcBef>
                <a:spcPts val="0"/>
              </a:spcBef>
              <a:spcAft>
                <a:spcPts val="0"/>
              </a:spcAft>
              <a:buSzPts val="1000"/>
              <a:buFont typeface="Inter Light"/>
              <a:buChar char="■"/>
              <a:defRPr sz="1000">
                <a:latin typeface="Inter Light"/>
                <a:ea typeface="Inter Light"/>
                <a:cs typeface="Inter Light"/>
                <a:sym typeface="Inter Light"/>
              </a:defRPr>
            </a:lvl6pPr>
            <a:lvl7pPr indent="-292100" lvl="6" marL="3200400">
              <a:spcBef>
                <a:spcPts val="0"/>
              </a:spcBef>
              <a:spcAft>
                <a:spcPts val="0"/>
              </a:spcAft>
              <a:buSzPts val="1000"/>
              <a:buFont typeface="Inter Light"/>
              <a:buChar char="●"/>
              <a:defRPr sz="1000">
                <a:latin typeface="Inter Light"/>
                <a:ea typeface="Inter Light"/>
                <a:cs typeface="Inter Light"/>
                <a:sym typeface="Inter Light"/>
              </a:defRPr>
            </a:lvl7pPr>
            <a:lvl8pPr indent="-292100" lvl="7" marL="3657600">
              <a:spcBef>
                <a:spcPts val="0"/>
              </a:spcBef>
              <a:spcAft>
                <a:spcPts val="0"/>
              </a:spcAft>
              <a:buSzPts val="1000"/>
              <a:buFont typeface="Inter Light"/>
              <a:buChar char="○"/>
              <a:defRPr sz="1000">
                <a:latin typeface="Inter Light"/>
                <a:ea typeface="Inter Light"/>
                <a:cs typeface="Inter Light"/>
                <a:sym typeface="Inter Light"/>
              </a:defRPr>
            </a:lvl8pPr>
            <a:lvl9pPr indent="-292100" lvl="8" marL="4114800">
              <a:spcBef>
                <a:spcPts val="0"/>
              </a:spcBef>
              <a:spcAft>
                <a:spcPts val="0"/>
              </a:spcAft>
              <a:buSzPts val="1000"/>
              <a:buFont typeface="Inter Light"/>
              <a:buChar char="■"/>
              <a:defRPr sz="1000">
                <a:latin typeface="Inter Light"/>
                <a:ea typeface="Inter Light"/>
                <a:cs typeface="Inter Light"/>
                <a:sym typeface="Inter Light"/>
              </a:defRPr>
            </a:lvl9pPr>
          </a:lstStyle>
          <a:p/>
        </p:txBody>
      </p:sp>
      <p:sp>
        <p:nvSpPr>
          <p:cNvPr id="248" name="Google Shape;248;p50"/>
          <p:cNvSpPr txBox="1"/>
          <p:nvPr>
            <p:ph idx="12" type="sldNum"/>
          </p:nvPr>
        </p:nvSpPr>
        <p:spPr>
          <a:xfrm>
            <a:off x="8414200" y="4910745"/>
            <a:ext cx="548700" cy="185400"/>
          </a:xfrm>
          <a:prstGeom prst="rect">
            <a:avLst/>
          </a:prstGeom>
          <a:noFill/>
          <a:ln>
            <a:noFill/>
          </a:ln>
        </p:spPr>
        <p:txBody>
          <a:bodyPr anchorCtr="0" anchor="ctr" bIns="91425" lIns="91425" spcFirstLastPara="1" rIns="91425" wrap="square" tIns="91425">
            <a:noAutofit/>
          </a:bodyPr>
          <a:lstStyle>
            <a:lvl1pPr lvl="0" algn="r">
              <a:buNone/>
              <a:defRPr sz="800">
                <a:solidFill>
                  <a:schemeClr val="dk2"/>
                </a:solidFill>
                <a:latin typeface="Space Grotesk Medium"/>
                <a:ea typeface="Space Grotesk Medium"/>
                <a:cs typeface="Space Grotesk Medium"/>
                <a:sym typeface="Space Grotesk Medium"/>
              </a:defRPr>
            </a:lvl1pPr>
            <a:lvl2pPr lvl="1" algn="r">
              <a:buNone/>
              <a:defRPr sz="800">
                <a:solidFill>
                  <a:schemeClr val="dk2"/>
                </a:solidFill>
                <a:latin typeface="Space Grotesk Medium"/>
                <a:ea typeface="Space Grotesk Medium"/>
                <a:cs typeface="Space Grotesk Medium"/>
                <a:sym typeface="Space Grotesk Medium"/>
              </a:defRPr>
            </a:lvl2pPr>
            <a:lvl3pPr lvl="2" algn="r">
              <a:buNone/>
              <a:defRPr sz="800">
                <a:solidFill>
                  <a:schemeClr val="dk2"/>
                </a:solidFill>
                <a:latin typeface="Space Grotesk Medium"/>
                <a:ea typeface="Space Grotesk Medium"/>
                <a:cs typeface="Space Grotesk Medium"/>
                <a:sym typeface="Space Grotesk Medium"/>
              </a:defRPr>
            </a:lvl3pPr>
            <a:lvl4pPr lvl="3" algn="r">
              <a:buNone/>
              <a:defRPr sz="800">
                <a:solidFill>
                  <a:schemeClr val="dk2"/>
                </a:solidFill>
                <a:latin typeface="Space Grotesk Medium"/>
                <a:ea typeface="Space Grotesk Medium"/>
                <a:cs typeface="Space Grotesk Medium"/>
                <a:sym typeface="Space Grotesk Medium"/>
              </a:defRPr>
            </a:lvl4pPr>
            <a:lvl5pPr lvl="4" algn="r">
              <a:buNone/>
              <a:defRPr sz="800">
                <a:solidFill>
                  <a:schemeClr val="dk2"/>
                </a:solidFill>
                <a:latin typeface="Space Grotesk Medium"/>
                <a:ea typeface="Space Grotesk Medium"/>
                <a:cs typeface="Space Grotesk Medium"/>
                <a:sym typeface="Space Grotesk Medium"/>
              </a:defRPr>
            </a:lvl5pPr>
            <a:lvl6pPr lvl="5" algn="r">
              <a:buNone/>
              <a:defRPr sz="800">
                <a:solidFill>
                  <a:schemeClr val="dk2"/>
                </a:solidFill>
                <a:latin typeface="Space Grotesk Medium"/>
                <a:ea typeface="Space Grotesk Medium"/>
                <a:cs typeface="Space Grotesk Medium"/>
                <a:sym typeface="Space Grotesk Medium"/>
              </a:defRPr>
            </a:lvl6pPr>
            <a:lvl7pPr lvl="6" algn="r">
              <a:buNone/>
              <a:defRPr sz="800">
                <a:solidFill>
                  <a:schemeClr val="dk2"/>
                </a:solidFill>
                <a:latin typeface="Space Grotesk Medium"/>
                <a:ea typeface="Space Grotesk Medium"/>
                <a:cs typeface="Space Grotesk Medium"/>
                <a:sym typeface="Space Grotesk Medium"/>
              </a:defRPr>
            </a:lvl7pPr>
            <a:lvl8pPr lvl="7" algn="r">
              <a:buNone/>
              <a:defRPr sz="800">
                <a:solidFill>
                  <a:schemeClr val="dk2"/>
                </a:solidFill>
                <a:latin typeface="Space Grotesk Medium"/>
                <a:ea typeface="Space Grotesk Medium"/>
                <a:cs typeface="Space Grotesk Medium"/>
                <a:sym typeface="Space Grotesk Medium"/>
              </a:defRPr>
            </a:lvl8pPr>
            <a:lvl9pPr lvl="8" algn="r">
              <a:buNone/>
              <a:defRPr sz="800">
                <a:solidFill>
                  <a:schemeClr val="dk2"/>
                </a:solidFill>
                <a:latin typeface="Space Grotesk Medium"/>
                <a:ea typeface="Space Grotesk Medium"/>
                <a:cs typeface="Space Grotesk Medium"/>
                <a:sym typeface="Space Grotesk Medium"/>
              </a:defRPr>
            </a:lvl9pPr>
          </a:lstStyle>
          <a:p>
            <a:pPr indent="0" lvl="0" marL="0" rtl="0" algn="r">
              <a:spcBef>
                <a:spcPts val="0"/>
              </a:spcBef>
              <a:spcAft>
                <a:spcPts val="0"/>
              </a:spcAft>
              <a:buNone/>
            </a:pPr>
            <a:fld id="{00000000-1234-1234-1234-123412341234}" type="slidenum">
              <a:rPr lang="en"/>
              <a:t>‹#›</a:t>
            </a:fld>
            <a:endParaRPr/>
          </a:p>
        </p:txBody>
      </p:sp>
      <p:pic>
        <p:nvPicPr>
          <p:cNvPr id="249" name="Google Shape;249;p50" title="Logo Icon - Black.png"/>
          <p:cNvPicPr preferRelativeResize="0"/>
          <p:nvPr/>
        </p:nvPicPr>
        <p:blipFill rotWithShape="1">
          <a:blip r:embed="rId2">
            <a:alphaModFix/>
          </a:blip>
          <a:srcRect b="-20538" l="-19812" r="-19812" t="-20524"/>
          <a:stretch/>
        </p:blipFill>
        <p:spPr>
          <a:xfrm>
            <a:off x="8636350" y="168400"/>
            <a:ext cx="374976" cy="342926"/>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Impact)" type="twoColTx">
  <p:cSld name="TITLE_AND_TWO_COLUMNS">
    <p:spTree>
      <p:nvGrpSpPr>
        <p:cNvPr id="250" name="Shape 250"/>
        <p:cNvGrpSpPr/>
        <p:nvPr/>
      </p:nvGrpSpPr>
      <p:grpSpPr>
        <a:xfrm>
          <a:off x="0" y="0"/>
          <a:ext cx="0" cy="0"/>
          <a:chOff x="0" y="0"/>
          <a:chExt cx="0" cy="0"/>
        </a:xfrm>
      </p:grpSpPr>
      <p:sp>
        <p:nvSpPr>
          <p:cNvPr id="251" name="Google Shape;251;p51"/>
          <p:cNvSpPr/>
          <p:nvPr>
            <p:ph idx="2" type="pic"/>
          </p:nvPr>
        </p:nvSpPr>
        <p:spPr>
          <a:xfrm>
            <a:off x="5155825" y="-2375"/>
            <a:ext cx="3988200" cy="5178000"/>
          </a:xfrm>
          <a:prstGeom prst="rect">
            <a:avLst/>
          </a:prstGeom>
          <a:noFill/>
          <a:ln>
            <a:noFill/>
          </a:ln>
        </p:spPr>
      </p:sp>
      <p:sp>
        <p:nvSpPr>
          <p:cNvPr id="252" name="Google Shape;252;p51"/>
          <p:cNvSpPr txBox="1"/>
          <p:nvPr>
            <p:ph idx="1" type="body"/>
          </p:nvPr>
        </p:nvSpPr>
        <p:spPr>
          <a:xfrm>
            <a:off x="218650" y="1179175"/>
            <a:ext cx="4320000" cy="2814900"/>
          </a:xfrm>
          <a:prstGeom prst="rect">
            <a:avLst/>
          </a:prstGeom>
        </p:spPr>
        <p:txBody>
          <a:bodyPr anchorCtr="0" anchor="t" bIns="91425" lIns="91425" spcFirstLastPara="1" rIns="91425" wrap="square" tIns="91425">
            <a:spAutoFit/>
          </a:bodyPr>
          <a:lstStyle>
            <a:lvl1pPr indent="-342900" lvl="0" marL="457200">
              <a:spcBef>
                <a:spcPts val="0"/>
              </a:spcBef>
              <a:spcAft>
                <a:spcPts val="0"/>
              </a:spcAft>
              <a:buSzPts val="1800"/>
              <a:buFont typeface="Inter Light"/>
              <a:buChar char="●"/>
              <a:defRPr>
                <a:latin typeface="Inter Light"/>
                <a:ea typeface="Inter Light"/>
                <a:cs typeface="Inter Light"/>
                <a:sym typeface="Inter Light"/>
              </a:defRPr>
            </a:lvl1pPr>
            <a:lvl2pPr indent="-330200" lvl="1" marL="914400">
              <a:spcBef>
                <a:spcPts val="0"/>
              </a:spcBef>
              <a:spcAft>
                <a:spcPts val="0"/>
              </a:spcAft>
              <a:buSzPts val="1600"/>
              <a:buFont typeface="Inter Light"/>
              <a:buChar char="○"/>
              <a:defRPr sz="1600">
                <a:latin typeface="Inter Light"/>
                <a:ea typeface="Inter Light"/>
                <a:cs typeface="Inter Light"/>
                <a:sym typeface="Inter Light"/>
              </a:defRPr>
            </a:lvl2pPr>
            <a:lvl3pPr indent="-330200" lvl="2" marL="1371600">
              <a:spcBef>
                <a:spcPts val="0"/>
              </a:spcBef>
              <a:spcAft>
                <a:spcPts val="0"/>
              </a:spcAft>
              <a:buSzPts val="1600"/>
              <a:buFont typeface="Inter Light"/>
              <a:buChar char="■"/>
              <a:defRPr sz="1600">
                <a:latin typeface="Inter Light"/>
                <a:ea typeface="Inter Light"/>
                <a:cs typeface="Inter Light"/>
                <a:sym typeface="Inter Light"/>
              </a:defRPr>
            </a:lvl3pPr>
            <a:lvl4pPr indent="-330200" lvl="3" marL="1828800">
              <a:spcBef>
                <a:spcPts val="0"/>
              </a:spcBef>
              <a:spcAft>
                <a:spcPts val="0"/>
              </a:spcAft>
              <a:buSzPts val="1600"/>
              <a:buFont typeface="Inter Light"/>
              <a:buChar char="●"/>
              <a:defRPr sz="1600">
                <a:latin typeface="Inter Light"/>
                <a:ea typeface="Inter Light"/>
                <a:cs typeface="Inter Light"/>
                <a:sym typeface="Inter Light"/>
              </a:defRPr>
            </a:lvl4pPr>
            <a:lvl5pPr indent="-330200" lvl="4" marL="2286000">
              <a:spcBef>
                <a:spcPts val="0"/>
              </a:spcBef>
              <a:spcAft>
                <a:spcPts val="0"/>
              </a:spcAft>
              <a:buSzPts val="1600"/>
              <a:buFont typeface="Inter Light"/>
              <a:buChar char="○"/>
              <a:defRPr sz="1600">
                <a:latin typeface="Inter Light"/>
                <a:ea typeface="Inter Light"/>
                <a:cs typeface="Inter Light"/>
                <a:sym typeface="Inter Light"/>
              </a:defRPr>
            </a:lvl5pPr>
            <a:lvl6pPr indent="-330200" lvl="5" marL="2743200">
              <a:spcBef>
                <a:spcPts val="0"/>
              </a:spcBef>
              <a:spcAft>
                <a:spcPts val="0"/>
              </a:spcAft>
              <a:buSzPts val="1600"/>
              <a:buFont typeface="Inter Light"/>
              <a:buChar char="■"/>
              <a:defRPr sz="1600">
                <a:latin typeface="Inter Light"/>
                <a:ea typeface="Inter Light"/>
                <a:cs typeface="Inter Light"/>
                <a:sym typeface="Inter Light"/>
              </a:defRPr>
            </a:lvl6pPr>
            <a:lvl7pPr indent="-330200" lvl="6" marL="3200400">
              <a:spcBef>
                <a:spcPts val="0"/>
              </a:spcBef>
              <a:spcAft>
                <a:spcPts val="0"/>
              </a:spcAft>
              <a:buSzPts val="1600"/>
              <a:buFont typeface="Inter Light"/>
              <a:buChar char="●"/>
              <a:defRPr sz="1600">
                <a:latin typeface="Inter Light"/>
                <a:ea typeface="Inter Light"/>
                <a:cs typeface="Inter Light"/>
                <a:sym typeface="Inter Light"/>
              </a:defRPr>
            </a:lvl7pPr>
            <a:lvl8pPr indent="-330200" lvl="7" marL="3657600">
              <a:spcBef>
                <a:spcPts val="0"/>
              </a:spcBef>
              <a:spcAft>
                <a:spcPts val="0"/>
              </a:spcAft>
              <a:buSzPts val="1600"/>
              <a:buFont typeface="Inter Light"/>
              <a:buChar char="○"/>
              <a:defRPr sz="1600">
                <a:latin typeface="Inter Light"/>
                <a:ea typeface="Inter Light"/>
                <a:cs typeface="Inter Light"/>
                <a:sym typeface="Inter Light"/>
              </a:defRPr>
            </a:lvl8pPr>
            <a:lvl9pPr indent="-330200" lvl="8" marL="4114800">
              <a:spcBef>
                <a:spcPts val="0"/>
              </a:spcBef>
              <a:spcAft>
                <a:spcPts val="0"/>
              </a:spcAft>
              <a:buSzPts val="1600"/>
              <a:buFont typeface="Inter Light"/>
              <a:buChar char="■"/>
              <a:defRPr sz="1600">
                <a:latin typeface="Inter Light"/>
                <a:ea typeface="Inter Light"/>
                <a:cs typeface="Inter Light"/>
                <a:sym typeface="Inter Light"/>
              </a:defRPr>
            </a:lvl9pPr>
          </a:lstStyle>
          <a:p/>
        </p:txBody>
      </p:sp>
      <p:sp>
        <p:nvSpPr>
          <p:cNvPr id="253" name="Google Shape;253;p51"/>
          <p:cNvSpPr txBox="1"/>
          <p:nvPr>
            <p:ph type="title"/>
          </p:nvPr>
        </p:nvSpPr>
        <p:spPr>
          <a:xfrm>
            <a:off x="218650" y="309850"/>
            <a:ext cx="4320000" cy="572700"/>
          </a:xfrm>
          <a:prstGeom prst="rect">
            <a:avLst/>
          </a:prstGeom>
        </p:spPr>
        <p:txBody>
          <a:bodyPr anchorCtr="0" anchor="t" bIns="91425" lIns="91425" spcFirstLastPara="1" rIns="91425" wrap="square" tIns="91425">
            <a:spAutoFit/>
          </a:bodyPr>
          <a:lstStyle>
            <a:lvl1pPr lvl="0">
              <a:spcBef>
                <a:spcPts val="0"/>
              </a:spcBef>
              <a:spcAft>
                <a:spcPts val="0"/>
              </a:spcAft>
              <a:buSzPts val="2600"/>
              <a:buNone/>
              <a:defRPr sz="2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4" name="Google Shape;254;p51"/>
          <p:cNvSpPr txBox="1"/>
          <p:nvPr>
            <p:ph idx="12" type="sldNum"/>
          </p:nvPr>
        </p:nvSpPr>
        <p:spPr>
          <a:xfrm>
            <a:off x="8414200" y="4910745"/>
            <a:ext cx="548700" cy="185400"/>
          </a:xfrm>
          <a:prstGeom prst="rect">
            <a:avLst/>
          </a:prstGeom>
          <a:noFill/>
          <a:ln>
            <a:noFill/>
          </a:ln>
        </p:spPr>
        <p:txBody>
          <a:bodyPr anchorCtr="0" anchor="ctr" bIns="91425" lIns="91425" spcFirstLastPara="1" rIns="91425" wrap="square" tIns="91425">
            <a:noAutofit/>
          </a:bodyPr>
          <a:lstStyle>
            <a:lvl1pPr lvl="0" algn="r">
              <a:buNone/>
              <a:defRPr sz="800">
                <a:solidFill>
                  <a:schemeClr val="lt1"/>
                </a:solidFill>
                <a:latin typeface="Space Grotesk Medium"/>
                <a:ea typeface="Space Grotesk Medium"/>
                <a:cs typeface="Space Grotesk Medium"/>
                <a:sym typeface="Space Grotesk Medium"/>
              </a:defRPr>
            </a:lvl1pPr>
            <a:lvl2pPr lvl="1" algn="r">
              <a:buNone/>
              <a:defRPr sz="800">
                <a:solidFill>
                  <a:schemeClr val="lt1"/>
                </a:solidFill>
                <a:latin typeface="Space Grotesk Medium"/>
                <a:ea typeface="Space Grotesk Medium"/>
                <a:cs typeface="Space Grotesk Medium"/>
                <a:sym typeface="Space Grotesk Medium"/>
              </a:defRPr>
            </a:lvl2pPr>
            <a:lvl3pPr lvl="2" algn="r">
              <a:buNone/>
              <a:defRPr sz="800">
                <a:solidFill>
                  <a:schemeClr val="lt1"/>
                </a:solidFill>
                <a:latin typeface="Space Grotesk Medium"/>
                <a:ea typeface="Space Grotesk Medium"/>
                <a:cs typeface="Space Grotesk Medium"/>
                <a:sym typeface="Space Grotesk Medium"/>
              </a:defRPr>
            </a:lvl3pPr>
            <a:lvl4pPr lvl="3" algn="r">
              <a:buNone/>
              <a:defRPr sz="800">
                <a:solidFill>
                  <a:schemeClr val="lt1"/>
                </a:solidFill>
                <a:latin typeface="Space Grotesk Medium"/>
                <a:ea typeface="Space Grotesk Medium"/>
                <a:cs typeface="Space Grotesk Medium"/>
                <a:sym typeface="Space Grotesk Medium"/>
              </a:defRPr>
            </a:lvl4pPr>
            <a:lvl5pPr lvl="4" algn="r">
              <a:buNone/>
              <a:defRPr sz="800">
                <a:solidFill>
                  <a:schemeClr val="lt1"/>
                </a:solidFill>
                <a:latin typeface="Space Grotesk Medium"/>
                <a:ea typeface="Space Grotesk Medium"/>
                <a:cs typeface="Space Grotesk Medium"/>
                <a:sym typeface="Space Grotesk Medium"/>
              </a:defRPr>
            </a:lvl5pPr>
            <a:lvl6pPr lvl="5" algn="r">
              <a:buNone/>
              <a:defRPr sz="800">
                <a:solidFill>
                  <a:schemeClr val="lt1"/>
                </a:solidFill>
                <a:latin typeface="Space Grotesk Medium"/>
                <a:ea typeface="Space Grotesk Medium"/>
                <a:cs typeface="Space Grotesk Medium"/>
                <a:sym typeface="Space Grotesk Medium"/>
              </a:defRPr>
            </a:lvl6pPr>
            <a:lvl7pPr lvl="6" algn="r">
              <a:buNone/>
              <a:defRPr sz="800">
                <a:solidFill>
                  <a:schemeClr val="lt1"/>
                </a:solidFill>
                <a:latin typeface="Space Grotesk Medium"/>
                <a:ea typeface="Space Grotesk Medium"/>
                <a:cs typeface="Space Grotesk Medium"/>
                <a:sym typeface="Space Grotesk Medium"/>
              </a:defRPr>
            </a:lvl7pPr>
            <a:lvl8pPr lvl="7" algn="r">
              <a:buNone/>
              <a:defRPr sz="800">
                <a:solidFill>
                  <a:schemeClr val="lt1"/>
                </a:solidFill>
                <a:latin typeface="Space Grotesk Medium"/>
                <a:ea typeface="Space Grotesk Medium"/>
                <a:cs typeface="Space Grotesk Medium"/>
                <a:sym typeface="Space Grotesk Medium"/>
              </a:defRPr>
            </a:lvl8pPr>
            <a:lvl9pPr lvl="8" algn="r">
              <a:buNone/>
              <a:defRPr sz="800">
                <a:solidFill>
                  <a:schemeClr val="lt1"/>
                </a:solidFill>
                <a:latin typeface="Space Grotesk Medium"/>
                <a:ea typeface="Space Grotesk Medium"/>
                <a:cs typeface="Space Grotesk Medium"/>
                <a:sym typeface="Space Grotesk Medium"/>
              </a:defRPr>
            </a:lvl9pPr>
          </a:lstStyle>
          <a:p>
            <a:pPr indent="0" lvl="0" marL="0" rtl="0" algn="r">
              <a:spcBef>
                <a:spcPts val="0"/>
              </a:spcBef>
              <a:spcAft>
                <a:spcPts val="0"/>
              </a:spcAft>
              <a:buNone/>
            </a:pPr>
            <a:fld id="{00000000-1234-1234-1234-123412341234}" type="slidenum">
              <a:rPr lang="en"/>
              <a:t>‹#›</a:t>
            </a:fld>
            <a:endParaRPr/>
          </a:p>
        </p:txBody>
      </p:sp>
      <p:pic>
        <p:nvPicPr>
          <p:cNvPr id="255" name="Google Shape;255;p51" title="Logo Icon - White.png"/>
          <p:cNvPicPr preferRelativeResize="0"/>
          <p:nvPr/>
        </p:nvPicPr>
        <p:blipFill rotWithShape="1">
          <a:blip r:embed="rId2">
            <a:alphaModFix/>
          </a:blip>
          <a:srcRect b="-13164" l="-12531" r="-12531" t="-13177"/>
          <a:stretch/>
        </p:blipFill>
        <p:spPr>
          <a:xfrm>
            <a:off x="8654325" y="184824"/>
            <a:ext cx="339024" cy="3100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Long form)">
  <p:cSld name="TITLE_AND_TWO_COLUMNS_1">
    <p:spTree>
      <p:nvGrpSpPr>
        <p:cNvPr id="256" name="Shape 256"/>
        <p:cNvGrpSpPr/>
        <p:nvPr/>
      </p:nvGrpSpPr>
      <p:grpSpPr>
        <a:xfrm>
          <a:off x="0" y="0"/>
          <a:ext cx="0" cy="0"/>
          <a:chOff x="0" y="0"/>
          <a:chExt cx="0" cy="0"/>
        </a:xfrm>
      </p:grpSpPr>
      <p:sp>
        <p:nvSpPr>
          <p:cNvPr id="257" name="Google Shape;257;p52"/>
          <p:cNvSpPr/>
          <p:nvPr>
            <p:ph idx="2" type="pic"/>
          </p:nvPr>
        </p:nvSpPr>
        <p:spPr>
          <a:xfrm>
            <a:off x="5661150" y="-2375"/>
            <a:ext cx="3483000" cy="5178000"/>
          </a:xfrm>
          <a:prstGeom prst="rect">
            <a:avLst/>
          </a:prstGeom>
          <a:noFill/>
          <a:ln>
            <a:noFill/>
          </a:ln>
        </p:spPr>
      </p:sp>
      <p:sp>
        <p:nvSpPr>
          <p:cNvPr id="258" name="Google Shape;258;p52"/>
          <p:cNvSpPr txBox="1"/>
          <p:nvPr>
            <p:ph idx="1" type="body"/>
          </p:nvPr>
        </p:nvSpPr>
        <p:spPr>
          <a:xfrm>
            <a:off x="218650" y="1181175"/>
            <a:ext cx="4320000" cy="31974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Font typeface="Inter Light"/>
              <a:buChar char="●"/>
              <a:defRPr sz="1400">
                <a:latin typeface="Inter Light"/>
                <a:ea typeface="Inter Light"/>
                <a:cs typeface="Inter Light"/>
                <a:sym typeface="Inter Light"/>
              </a:defRPr>
            </a:lvl1pPr>
            <a:lvl2pPr indent="-304800" lvl="1" marL="914400">
              <a:spcBef>
                <a:spcPts val="0"/>
              </a:spcBef>
              <a:spcAft>
                <a:spcPts val="0"/>
              </a:spcAft>
              <a:buSzPts val="1200"/>
              <a:buFont typeface="Inter Light"/>
              <a:buChar char="○"/>
              <a:defRPr sz="1200">
                <a:latin typeface="Inter Light"/>
                <a:ea typeface="Inter Light"/>
                <a:cs typeface="Inter Light"/>
                <a:sym typeface="Inter Light"/>
              </a:defRPr>
            </a:lvl2pPr>
            <a:lvl3pPr indent="-304800" lvl="2" marL="1371600">
              <a:spcBef>
                <a:spcPts val="0"/>
              </a:spcBef>
              <a:spcAft>
                <a:spcPts val="0"/>
              </a:spcAft>
              <a:buSzPts val="1200"/>
              <a:buFont typeface="Inter Light"/>
              <a:buChar char="■"/>
              <a:defRPr sz="1200">
                <a:latin typeface="Inter Light"/>
                <a:ea typeface="Inter Light"/>
                <a:cs typeface="Inter Light"/>
                <a:sym typeface="Inter Light"/>
              </a:defRPr>
            </a:lvl3pPr>
            <a:lvl4pPr indent="-304800" lvl="3" marL="1828800">
              <a:spcBef>
                <a:spcPts val="0"/>
              </a:spcBef>
              <a:spcAft>
                <a:spcPts val="0"/>
              </a:spcAft>
              <a:buSzPts val="1200"/>
              <a:buFont typeface="Inter Light"/>
              <a:buChar char="●"/>
              <a:defRPr sz="1200">
                <a:latin typeface="Inter Light"/>
                <a:ea typeface="Inter Light"/>
                <a:cs typeface="Inter Light"/>
                <a:sym typeface="Inter Light"/>
              </a:defRPr>
            </a:lvl4pPr>
            <a:lvl5pPr indent="-304800" lvl="4" marL="2286000">
              <a:spcBef>
                <a:spcPts val="0"/>
              </a:spcBef>
              <a:spcAft>
                <a:spcPts val="0"/>
              </a:spcAft>
              <a:buSzPts val="1200"/>
              <a:buFont typeface="Inter Light"/>
              <a:buChar char="○"/>
              <a:defRPr sz="1200">
                <a:latin typeface="Inter Light"/>
                <a:ea typeface="Inter Light"/>
                <a:cs typeface="Inter Light"/>
                <a:sym typeface="Inter Light"/>
              </a:defRPr>
            </a:lvl5pPr>
            <a:lvl6pPr indent="-304800" lvl="5" marL="2743200">
              <a:spcBef>
                <a:spcPts val="0"/>
              </a:spcBef>
              <a:spcAft>
                <a:spcPts val="0"/>
              </a:spcAft>
              <a:buSzPts val="1200"/>
              <a:buFont typeface="Inter Light"/>
              <a:buChar char="■"/>
              <a:defRPr sz="1200">
                <a:latin typeface="Inter Light"/>
                <a:ea typeface="Inter Light"/>
                <a:cs typeface="Inter Light"/>
                <a:sym typeface="Inter Light"/>
              </a:defRPr>
            </a:lvl6pPr>
            <a:lvl7pPr indent="-304800" lvl="6" marL="3200400">
              <a:spcBef>
                <a:spcPts val="0"/>
              </a:spcBef>
              <a:spcAft>
                <a:spcPts val="0"/>
              </a:spcAft>
              <a:buSzPts val="1200"/>
              <a:buFont typeface="Inter Light"/>
              <a:buChar char="●"/>
              <a:defRPr sz="1200">
                <a:latin typeface="Inter Light"/>
                <a:ea typeface="Inter Light"/>
                <a:cs typeface="Inter Light"/>
                <a:sym typeface="Inter Light"/>
              </a:defRPr>
            </a:lvl7pPr>
            <a:lvl8pPr indent="-304800" lvl="7" marL="3657600">
              <a:spcBef>
                <a:spcPts val="0"/>
              </a:spcBef>
              <a:spcAft>
                <a:spcPts val="0"/>
              </a:spcAft>
              <a:buSzPts val="1200"/>
              <a:buFont typeface="Inter Light"/>
              <a:buChar char="○"/>
              <a:defRPr sz="1200">
                <a:latin typeface="Inter Light"/>
                <a:ea typeface="Inter Light"/>
                <a:cs typeface="Inter Light"/>
                <a:sym typeface="Inter Light"/>
              </a:defRPr>
            </a:lvl8pPr>
            <a:lvl9pPr indent="-304800" lvl="8" marL="4114800">
              <a:spcBef>
                <a:spcPts val="0"/>
              </a:spcBef>
              <a:spcAft>
                <a:spcPts val="0"/>
              </a:spcAft>
              <a:buSzPts val="1200"/>
              <a:buFont typeface="Inter Light"/>
              <a:buChar char="■"/>
              <a:defRPr sz="1200">
                <a:latin typeface="Inter Light"/>
                <a:ea typeface="Inter Light"/>
                <a:cs typeface="Inter Light"/>
                <a:sym typeface="Inter Light"/>
              </a:defRPr>
            </a:lvl9pPr>
          </a:lstStyle>
          <a:p/>
        </p:txBody>
      </p:sp>
      <p:sp>
        <p:nvSpPr>
          <p:cNvPr id="259" name="Google Shape;259;p52"/>
          <p:cNvSpPr txBox="1"/>
          <p:nvPr>
            <p:ph type="title"/>
          </p:nvPr>
        </p:nvSpPr>
        <p:spPr>
          <a:xfrm>
            <a:off x="218650" y="309850"/>
            <a:ext cx="4320000" cy="572700"/>
          </a:xfrm>
          <a:prstGeom prst="rect">
            <a:avLst/>
          </a:prstGeom>
        </p:spPr>
        <p:txBody>
          <a:bodyPr anchorCtr="0" anchor="t" bIns="91425" lIns="91425" spcFirstLastPara="1" rIns="91425" wrap="square" tIns="91425">
            <a:spAutoFit/>
          </a:bodyPr>
          <a:lstStyle>
            <a:lvl1pPr lvl="0">
              <a:spcBef>
                <a:spcPts val="0"/>
              </a:spcBef>
              <a:spcAft>
                <a:spcPts val="0"/>
              </a:spcAft>
              <a:buSzPts val="2600"/>
              <a:buNone/>
              <a:defRPr sz="2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0" name="Google Shape;260;p52"/>
          <p:cNvSpPr txBox="1"/>
          <p:nvPr>
            <p:ph idx="12" type="sldNum"/>
          </p:nvPr>
        </p:nvSpPr>
        <p:spPr>
          <a:xfrm>
            <a:off x="8414200" y="4910745"/>
            <a:ext cx="548700" cy="185400"/>
          </a:xfrm>
          <a:prstGeom prst="rect">
            <a:avLst/>
          </a:prstGeom>
          <a:noFill/>
          <a:ln>
            <a:noFill/>
          </a:ln>
        </p:spPr>
        <p:txBody>
          <a:bodyPr anchorCtr="0" anchor="ctr" bIns="91425" lIns="91425" spcFirstLastPara="1" rIns="91425" wrap="square" tIns="91425">
            <a:noAutofit/>
          </a:bodyPr>
          <a:lstStyle>
            <a:lvl1pPr lvl="0" algn="r">
              <a:buNone/>
              <a:defRPr sz="800">
                <a:solidFill>
                  <a:schemeClr val="lt1"/>
                </a:solidFill>
                <a:latin typeface="Space Grotesk Medium"/>
                <a:ea typeface="Space Grotesk Medium"/>
                <a:cs typeface="Space Grotesk Medium"/>
                <a:sym typeface="Space Grotesk Medium"/>
              </a:defRPr>
            </a:lvl1pPr>
            <a:lvl2pPr lvl="1" algn="r">
              <a:buNone/>
              <a:defRPr sz="800">
                <a:solidFill>
                  <a:schemeClr val="lt1"/>
                </a:solidFill>
                <a:latin typeface="Space Grotesk Medium"/>
                <a:ea typeface="Space Grotesk Medium"/>
                <a:cs typeface="Space Grotesk Medium"/>
                <a:sym typeface="Space Grotesk Medium"/>
              </a:defRPr>
            </a:lvl2pPr>
            <a:lvl3pPr lvl="2" algn="r">
              <a:buNone/>
              <a:defRPr sz="800">
                <a:solidFill>
                  <a:schemeClr val="lt1"/>
                </a:solidFill>
                <a:latin typeface="Space Grotesk Medium"/>
                <a:ea typeface="Space Grotesk Medium"/>
                <a:cs typeface="Space Grotesk Medium"/>
                <a:sym typeface="Space Grotesk Medium"/>
              </a:defRPr>
            </a:lvl3pPr>
            <a:lvl4pPr lvl="3" algn="r">
              <a:buNone/>
              <a:defRPr sz="800">
                <a:solidFill>
                  <a:schemeClr val="lt1"/>
                </a:solidFill>
                <a:latin typeface="Space Grotesk Medium"/>
                <a:ea typeface="Space Grotesk Medium"/>
                <a:cs typeface="Space Grotesk Medium"/>
                <a:sym typeface="Space Grotesk Medium"/>
              </a:defRPr>
            </a:lvl4pPr>
            <a:lvl5pPr lvl="4" algn="r">
              <a:buNone/>
              <a:defRPr sz="800">
                <a:solidFill>
                  <a:schemeClr val="lt1"/>
                </a:solidFill>
                <a:latin typeface="Space Grotesk Medium"/>
                <a:ea typeface="Space Grotesk Medium"/>
                <a:cs typeface="Space Grotesk Medium"/>
                <a:sym typeface="Space Grotesk Medium"/>
              </a:defRPr>
            </a:lvl5pPr>
            <a:lvl6pPr lvl="5" algn="r">
              <a:buNone/>
              <a:defRPr sz="800">
                <a:solidFill>
                  <a:schemeClr val="lt1"/>
                </a:solidFill>
                <a:latin typeface="Space Grotesk Medium"/>
                <a:ea typeface="Space Grotesk Medium"/>
                <a:cs typeface="Space Grotesk Medium"/>
                <a:sym typeface="Space Grotesk Medium"/>
              </a:defRPr>
            </a:lvl6pPr>
            <a:lvl7pPr lvl="6" algn="r">
              <a:buNone/>
              <a:defRPr sz="800">
                <a:solidFill>
                  <a:schemeClr val="lt1"/>
                </a:solidFill>
                <a:latin typeface="Space Grotesk Medium"/>
                <a:ea typeface="Space Grotesk Medium"/>
                <a:cs typeface="Space Grotesk Medium"/>
                <a:sym typeface="Space Grotesk Medium"/>
              </a:defRPr>
            </a:lvl7pPr>
            <a:lvl8pPr lvl="7" algn="r">
              <a:buNone/>
              <a:defRPr sz="800">
                <a:solidFill>
                  <a:schemeClr val="lt1"/>
                </a:solidFill>
                <a:latin typeface="Space Grotesk Medium"/>
                <a:ea typeface="Space Grotesk Medium"/>
                <a:cs typeface="Space Grotesk Medium"/>
                <a:sym typeface="Space Grotesk Medium"/>
              </a:defRPr>
            </a:lvl8pPr>
            <a:lvl9pPr lvl="8" algn="r">
              <a:buNone/>
              <a:defRPr sz="800">
                <a:solidFill>
                  <a:schemeClr val="lt1"/>
                </a:solidFill>
                <a:latin typeface="Space Grotesk Medium"/>
                <a:ea typeface="Space Grotesk Medium"/>
                <a:cs typeface="Space Grotesk Medium"/>
                <a:sym typeface="Space Grotesk Medium"/>
              </a:defRPr>
            </a:lvl9pPr>
          </a:lstStyle>
          <a:p>
            <a:pPr indent="0" lvl="0" marL="0" rtl="0" algn="r">
              <a:spcBef>
                <a:spcPts val="0"/>
              </a:spcBef>
              <a:spcAft>
                <a:spcPts val="0"/>
              </a:spcAft>
              <a:buNone/>
            </a:pPr>
            <a:fld id="{00000000-1234-1234-1234-123412341234}" type="slidenum">
              <a:rPr lang="en"/>
              <a:t>‹#›</a:t>
            </a:fld>
            <a:endParaRPr/>
          </a:p>
        </p:txBody>
      </p:sp>
      <p:pic>
        <p:nvPicPr>
          <p:cNvPr id="261" name="Google Shape;261;p52" title="Logo Icon - White.png"/>
          <p:cNvPicPr preferRelativeResize="0"/>
          <p:nvPr/>
        </p:nvPicPr>
        <p:blipFill rotWithShape="1">
          <a:blip r:embed="rId2">
            <a:alphaModFix/>
          </a:blip>
          <a:srcRect b="-13164" l="-12531" r="-12531" t="-13177"/>
          <a:stretch/>
        </p:blipFill>
        <p:spPr>
          <a:xfrm>
            <a:off x="8654325" y="184824"/>
            <a:ext cx="339024" cy="31007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2" name="Shape 262"/>
        <p:cNvGrpSpPr/>
        <p:nvPr/>
      </p:nvGrpSpPr>
      <p:grpSpPr>
        <a:xfrm>
          <a:off x="0" y="0"/>
          <a:ext cx="0" cy="0"/>
          <a:chOff x="0" y="0"/>
          <a:chExt cx="0" cy="0"/>
        </a:xfrm>
      </p:grpSpPr>
      <p:sp>
        <p:nvSpPr>
          <p:cNvPr id="263" name="Google Shape;263;p53"/>
          <p:cNvSpPr txBox="1"/>
          <p:nvPr>
            <p:ph type="title"/>
          </p:nvPr>
        </p:nvSpPr>
        <p:spPr>
          <a:xfrm>
            <a:off x="218650" y="309850"/>
            <a:ext cx="4320000" cy="572700"/>
          </a:xfrm>
          <a:prstGeom prst="rect">
            <a:avLst/>
          </a:prstGeom>
        </p:spPr>
        <p:txBody>
          <a:bodyPr anchorCtr="0" anchor="t" bIns="91425" lIns="91425" spcFirstLastPara="1" rIns="91425" wrap="square" tIns="91425">
            <a:spAutoFit/>
          </a:bodyPr>
          <a:lstStyle>
            <a:lvl1pPr lvl="0">
              <a:spcBef>
                <a:spcPts val="0"/>
              </a:spcBef>
              <a:spcAft>
                <a:spcPts val="0"/>
              </a:spcAft>
              <a:buSzPts val="2600"/>
              <a:buNone/>
              <a:defRPr sz="2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4" name="Google Shape;264;p53"/>
          <p:cNvSpPr txBox="1"/>
          <p:nvPr>
            <p:ph idx="12" type="sldNum"/>
          </p:nvPr>
        </p:nvSpPr>
        <p:spPr>
          <a:xfrm>
            <a:off x="8414200" y="4910745"/>
            <a:ext cx="548700" cy="185400"/>
          </a:xfrm>
          <a:prstGeom prst="rect">
            <a:avLst/>
          </a:prstGeom>
          <a:noFill/>
          <a:ln>
            <a:noFill/>
          </a:ln>
        </p:spPr>
        <p:txBody>
          <a:bodyPr anchorCtr="0" anchor="ctr" bIns="91425" lIns="91425" spcFirstLastPara="1" rIns="91425" wrap="square" tIns="91425">
            <a:noAutofit/>
          </a:bodyPr>
          <a:lstStyle>
            <a:lvl1pPr lvl="0" algn="r">
              <a:buNone/>
              <a:defRPr sz="800">
                <a:solidFill>
                  <a:schemeClr val="dk2"/>
                </a:solidFill>
                <a:latin typeface="Space Grotesk Medium"/>
                <a:ea typeface="Space Grotesk Medium"/>
                <a:cs typeface="Space Grotesk Medium"/>
                <a:sym typeface="Space Grotesk Medium"/>
              </a:defRPr>
            </a:lvl1pPr>
            <a:lvl2pPr lvl="1" algn="r">
              <a:buNone/>
              <a:defRPr sz="800">
                <a:solidFill>
                  <a:schemeClr val="dk2"/>
                </a:solidFill>
                <a:latin typeface="Space Grotesk Medium"/>
                <a:ea typeface="Space Grotesk Medium"/>
                <a:cs typeface="Space Grotesk Medium"/>
                <a:sym typeface="Space Grotesk Medium"/>
              </a:defRPr>
            </a:lvl2pPr>
            <a:lvl3pPr lvl="2" algn="r">
              <a:buNone/>
              <a:defRPr sz="800">
                <a:solidFill>
                  <a:schemeClr val="dk2"/>
                </a:solidFill>
                <a:latin typeface="Space Grotesk Medium"/>
                <a:ea typeface="Space Grotesk Medium"/>
                <a:cs typeface="Space Grotesk Medium"/>
                <a:sym typeface="Space Grotesk Medium"/>
              </a:defRPr>
            </a:lvl3pPr>
            <a:lvl4pPr lvl="3" algn="r">
              <a:buNone/>
              <a:defRPr sz="800">
                <a:solidFill>
                  <a:schemeClr val="dk2"/>
                </a:solidFill>
                <a:latin typeface="Space Grotesk Medium"/>
                <a:ea typeface="Space Grotesk Medium"/>
                <a:cs typeface="Space Grotesk Medium"/>
                <a:sym typeface="Space Grotesk Medium"/>
              </a:defRPr>
            </a:lvl4pPr>
            <a:lvl5pPr lvl="4" algn="r">
              <a:buNone/>
              <a:defRPr sz="800">
                <a:solidFill>
                  <a:schemeClr val="dk2"/>
                </a:solidFill>
                <a:latin typeface="Space Grotesk Medium"/>
                <a:ea typeface="Space Grotesk Medium"/>
                <a:cs typeface="Space Grotesk Medium"/>
                <a:sym typeface="Space Grotesk Medium"/>
              </a:defRPr>
            </a:lvl5pPr>
            <a:lvl6pPr lvl="5" algn="r">
              <a:buNone/>
              <a:defRPr sz="800">
                <a:solidFill>
                  <a:schemeClr val="dk2"/>
                </a:solidFill>
                <a:latin typeface="Space Grotesk Medium"/>
                <a:ea typeface="Space Grotesk Medium"/>
                <a:cs typeface="Space Grotesk Medium"/>
                <a:sym typeface="Space Grotesk Medium"/>
              </a:defRPr>
            </a:lvl6pPr>
            <a:lvl7pPr lvl="6" algn="r">
              <a:buNone/>
              <a:defRPr sz="800">
                <a:solidFill>
                  <a:schemeClr val="dk2"/>
                </a:solidFill>
                <a:latin typeface="Space Grotesk Medium"/>
                <a:ea typeface="Space Grotesk Medium"/>
                <a:cs typeface="Space Grotesk Medium"/>
                <a:sym typeface="Space Grotesk Medium"/>
              </a:defRPr>
            </a:lvl7pPr>
            <a:lvl8pPr lvl="7" algn="r">
              <a:buNone/>
              <a:defRPr sz="800">
                <a:solidFill>
                  <a:schemeClr val="dk2"/>
                </a:solidFill>
                <a:latin typeface="Space Grotesk Medium"/>
                <a:ea typeface="Space Grotesk Medium"/>
                <a:cs typeface="Space Grotesk Medium"/>
                <a:sym typeface="Space Grotesk Medium"/>
              </a:defRPr>
            </a:lvl8pPr>
            <a:lvl9pPr lvl="8" algn="r">
              <a:buNone/>
              <a:defRPr sz="800">
                <a:solidFill>
                  <a:schemeClr val="dk2"/>
                </a:solidFill>
                <a:latin typeface="Space Grotesk Medium"/>
                <a:ea typeface="Space Grotesk Medium"/>
                <a:cs typeface="Space Grotesk Medium"/>
                <a:sym typeface="Space Grotesk Medium"/>
              </a:defRPr>
            </a:lvl9pPr>
          </a:lstStyle>
          <a:p>
            <a:pPr indent="0" lvl="0" marL="0" rtl="0" algn="r">
              <a:spcBef>
                <a:spcPts val="0"/>
              </a:spcBef>
              <a:spcAft>
                <a:spcPts val="0"/>
              </a:spcAft>
              <a:buNone/>
            </a:pPr>
            <a:fld id="{00000000-1234-1234-1234-123412341234}" type="slidenum">
              <a:rPr lang="en"/>
              <a:t>‹#›</a:t>
            </a:fld>
            <a:endParaRPr/>
          </a:p>
        </p:txBody>
      </p:sp>
      <p:pic>
        <p:nvPicPr>
          <p:cNvPr id="265" name="Google Shape;265;p53" title="Logo Icon - Black.png"/>
          <p:cNvPicPr preferRelativeResize="0"/>
          <p:nvPr/>
        </p:nvPicPr>
        <p:blipFill rotWithShape="1">
          <a:blip r:embed="rId2">
            <a:alphaModFix/>
          </a:blip>
          <a:srcRect b="-20538" l="-19812" r="-19812" t="-20524"/>
          <a:stretch/>
        </p:blipFill>
        <p:spPr>
          <a:xfrm>
            <a:off x="8636350" y="168400"/>
            <a:ext cx="374976" cy="342926"/>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
  <p:cSld name="TITLE_ONLY_1">
    <p:spTree>
      <p:nvGrpSpPr>
        <p:cNvPr id="266" name="Shape 266"/>
        <p:cNvGrpSpPr/>
        <p:nvPr/>
      </p:nvGrpSpPr>
      <p:grpSpPr>
        <a:xfrm>
          <a:off x="0" y="0"/>
          <a:ext cx="0" cy="0"/>
          <a:chOff x="0" y="0"/>
          <a:chExt cx="0" cy="0"/>
        </a:xfrm>
      </p:grpSpPr>
      <p:sp>
        <p:nvSpPr>
          <p:cNvPr id="267" name="Google Shape;267;p54"/>
          <p:cNvSpPr txBox="1"/>
          <p:nvPr>
            <p:ph idx="12" type="sldNum"/>
          </p:nvPr>
        </p:nvSpPr>
        <p:spPr>
          <a:xfrm>
            <a:off x="8414200" y="4910745"/>
            <a:ext cx="548700" cy="185400"/>
          </a:xfrm>
          <a:prstGeom prst="rect">
            <a:avLst/>
          </a:prstGeom>
          <a:noFill/>
          <a:ln>
            <a:noFill/>
          </a:ln>
        </p:spPr>
        <p:txBody>
          <a:bodyPr anchorCtr="0" anchor="ctr" bIns="91425" lIns="91425" spcFirstLastPara="1" rIns="91425" wrap="square" tIns="91425">
            <a:noAutofit/>
          </a:bodyPr>
          <a:lstStyle>
            <a:lvl1pPr lvl="0" algn="r">
              <a:buNone/>
              <a:defRPr sz="800">
                <a:solidFill>
                  <a:schemeClr val="dk2"/>
                </a:solidFill>
                <a:latin typeface="Space Grotesk Medium"/>
                <a:ea typeface="Space Grotesk Medium"/>
                <a:cs typeface="Space Grotesk Medium"/>
                <a:sym typeface="Space Grotesk Medium"/>
              </a:defRPr>
            </a:lvl1pPr>
            <a:lvl2pPr lvl="1" algn="r">
              <a:buNone/>
              <a:defRPr sz="800">
                <a:solidFill>
                  <a:schemeClr val="dk2"/>
                </a:solidFill>
                <a:latin typeface="Space Grotesk Medium"/>
                <a:ea typeface="Space Grotesk Medium"/>
                <a:cs typeface="Space Grotesk Medium"/>
                <a:sym typeface="Space Grotesk Medium"/>
              </a:defRPr>
            </a:lvl2pPr>
            <a:lvl3pPr lvl="2" algn="r">
              <a:buNone/>
              <a:defRPr sz="800">
                <a:solidFill>
                  <a:schemeClr val="dk2"/>
                </a:solidFill>
                <a:latin typeface="Space Grotesk Medium"/>
                <a:ea typeface="Space Grotesk Medium"/>
                <a:cs typeface="Space Grotesk Medium"/>
                <a:sym typeface="Space Grotesk Medium"/>
              </a:defRPr>
            </a:lvl3pPr>
            <a:lvl4pPr lvl="3" algn="r">
              <a:buNone/>
              <a:defRPr sz="800">
                <a:solidFill>
                  <a:schemeClr val="dk2"/>
                </a:solidFill>
                <a:latin typeface="Space Grotesk Medium"/>
                <a:ea typeface="Space Grotesk Medium"/>
                <a:cs typeface="Space Grotesk Medium"/>
                <a:sym typeface="Space Grotesk Medium"/>
              </a:defRPr>
            </a:lvl4pPr>
            <a:lvl5pPr lvl="4" algn="r">
              <a:buNone/>
              <a:defRPr sz="800">
                <a:solidFill>
                  <a:schemeClr val="dk2"/>
                </a:solidFill>
                <a:latin typeface="Space Grotesk Medium"/>
                <a:ea typeface="Space Grotesk Medium"/>
                <a:cs typeface="Space Grotesk Medium"/>
                <a:sym typeface="Space Grotesk Medium"/>
              </a:defRPr>
            </a:lvl5pPr>
            <a:lvl6pPr lvl="5" algn="r">
              <a:buNone/>
              <a:defRPr sz="800">
                <a:solidFill>
                  <a:schemeClr val="dk2"/>
                </a:solidFill>
                <a:latin typeface="Space Grotesk Medium"/>
                <a:ea typeface="Space Grotesk Medium"/>
                <a:cs typeface="Space Grotesk Medium"/>
                <a:sym typeface="Space Grotesk Medium"/>
              </a:defRPr>
            </a:lvl6pPr>
            <a:lvl7pPr lvl="6" algn="r">
              <a:buNone/>
              <a:defRPr sz="800">
                <a:solidFill>
                  <a:schemeClr val="dk2"/>
                </a:solidFill>
                <a:latin typeface="Space Grotesk Medium"/>
                <a:ea typeface="Space Grotesk Medium"/>
                <a:cs typeface="Space Grotesk Medium"/>
                <a:sym typeface="Space Grotesk Medium"/>
              </a:defRPr>
            </a:lvl7pPr>
            <a:lvl8pPr lvl="7" algn="r">
              <a:buNone/>
              <a:defRPr sz="800">
                <a:solidFill>
                  <a:schemeClr val="dk2"/>
                </a:solidFill>
                <a:latin typeface="Space Grotesk Medium"/>
                <a:ea typeface="Space Grotesk Medium"/>
                <a:cs typeface="Space Grotesk Medium"/>
                <a:sym typeface="Space Grotesk Medium"/>
              </a:defRPr>
            </a:lvl8pPr>
            <a:lvl9pPr lvl="8" algn="r">
              <a:buNone/>
              <a:defRPr sz="800">
                <a:solidFill>
                  <a:schemeClr val="dk2"/>
                </a:solidFill>
                <a:latin typeface="Space Grotesk Medium"/>
                <a:ea typeface="Space Grotesk Medium"/>
                <a:cs typeface="Space Grotesk Medium"/>
                <a:sym typeface="Space Grotesk Medium"/>
              </a:defRPr>
            </a:lvl9pPr>
          </a:lstStyle>
          <a:p>
            <a:pPr indent="0" lvl="0" marL="0" rtl="0" algn="r">
              <a:spcBef>
                <a:spcPts val="0"/>
              </a:spcBef>
              <a:spcAft>
                <a:spcPts val="0"/>
              </a:spcAft>
              <a:buNone/>
            </a:pPr>
            <a:fld id="{00000000-1234-1234-1234-123412341234}" type="slidenum">
              <a:rPr lang="en"/>
              <a:t>‹#›</a:t>
            </a:fld>
            <a:endParaRPr/>
          </a:p>
        </p:txBody>
      </p:sp>
      <p:pic>
        <p:nvPicPr>
          <p:cNvPr id="268" name="Google Shape;268;p54" title="Logo Icon - Black.png"/>
          <p:cNvPicPr preferRelativeResize="0"/>
          <p:nvPr/>
        </p:nvPicPr>
        <p:blipFill rotWithShape="1">
          <a:blip r:embed="rId2">
            <a:alphaModFix/>
          </a:blip>
          <a:srcRect b="-20538" l="-19812" r="-19812" t="-20524"/>
          <a:stretch/>
        </p:blipFill>
        <p:spPr>
          <a:xfrm>
            <a:off x="8636350" y="168400"/>
            <a:ext cx="374976" cy="342926"/>
          </a:xfrm>
          <a:prstGeom prst="rect">
            <a:avLst/>
          </a:prstGeom>
          <a:noFill/>
          <a:ln>
            <a:noFill/>
          </a:ln>
        </p:spPr>
      </p:pic>
      <p:sp>
        <p:nvSpPr>
          <p:cNvPr id="269" name="Google Shape;269;p54"/>
          <p:cNvSpPr txBox="1"/>
          <p:nvPr>
            <p:ph type="title"/>
          </p:nvPr>
        </p:nvSpPr>
        <p:spPr>
          <a:xfrm>
            <a:off x="218650" y="309850"/>
            <a:ext cx="3264300" cy="871200"/>
          </a:xfrm>
          <a:prstGeom prst="rect">
            <a:avLst/>
          </a:prstGeom>
        </p:spPr>
        <p:txBody>
          <a:bodyPr anchorCtr="0" anchor="t" bIns="91425" lIns="91425" spcFirstLastPara="1" rIns="91425" wrap="square" tIns="91425">
            <a:spAutoFit/>
          </a:bodyPr>
          <a:lstStyle>
            <a:lvl1pPr lvl="0">
              <a:spcBef>
                <a:spcPts val="0"/>
              </a:spcBef>
              <a:spcAft>
                <a:spcPts val="0"/>
              </a:spcAft>
              <a:buSzPts val="2600"/>
              <a:buNone/>
              <a:defRPr sz="2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0" name="Google Shape;270;p54"/>
          <p:cNvSpPr txBox="1"/>
          <p:nvPr>
            <p:ph idx="1" type="subTitle"/>
          </p:nvPr>
        </p:nvSpPr>
        <p:spPr>
          <a:xfrm>
            <a:off x="3540100" y="309850"/>
            <a:ext cx="4232400" cy="406200"/>
          </a:xfrm>
          <a:prstGeom prst="rect">
            <a:avLst/>
          </a:prstGeom>
        </p:spPr>
        <p:txBody>
          <a:bodyPr anchorCtr="0" anchor="t" bIns="91425" lIns="91425" spcFirstLastPara="1" rIns="91425" wrap="square" tIns="91425">
            <a:spAutoFit/>
          </a:bodyPr>
          <a:lstStyle>
            <a:lvl1pPr lvl="0">
              <a:spcBef>
                <a:spcPts val="0"/>
              </a:spcBef>
              <a:spcAft>
                <a:spcPts val="0"/>
              </a:spcAft>
              <a:buSzPts val="1400"/>
              <a:buFont typeface="Inter Light"/>
              <a:buNone/>
              <a:defRPr sz="1400">
                <a:latin typeface="Inter Light"/>
                <a:ea typeface="Inter Light"/>
                <a:cs typeface="Inter Light"/>
                <a:sym typeface="Inter Light"/>
              </a:defRPr>
            </a:lvl1pPr>
            <a:lvl2pPr lvl="1">
              <a:spcBef>
                <a:spcPts val="0"/>
              </a:spcBef>
              <a:spcAft>
                <a:spcPts val="0"/>
              </a:spcAft>
              <a:buSzPts val="1400"/>
              <a:buFont typeface="Inter Light"/>
              <a:buNone/>
              <a:defRPr>
                <a:latin typeface="Inter Light"/>
                <a:ea typeface="Inter Light"/>
                <a:cs typeface="Inter Light"/>
                <a:sym typeface="Inter Light"/>
              </a:defRPr>
            </a:lvl2pPr>
            <a:lvl3pPr lvl="2">
              <a:spcBef>
                <a:spcPts val="0"/>
              </a:spcBef>
              <a:spcAft>
                <a:spcPts val="0"/>
              </a:spcAft>
              <a:buSzPts val="1400"/>
              <a:buFont typeface="Inter Light"/>
              <a:buNone/>
              <a:defRPr>
                <a:latin typeface="Inter Light"/>
                <a:ea typeface="Inter Light"/>
                <a:cs typeface="Inter Light"/>
                <a:sym typeface="Inter Light"/>
              </a:defRPr>
            </a:lvl3pPr>
            <a:lvl4pPr lvl="3">
              <a:spcBef>
                <a:spcPts val="0"/>
              </a:spcBef>
              <a:spcAft>
                <a:spcPts val="0"/>
              </a:spcAft>
              <a:buSzPts val="1400"/>
              <a:buFont typeface="Inter Light"/>
              <a:buNone/>
              <a:defRPr>
                <a:latin typeface="Inter Light"/>
                <a:ea typeface="Inter Light"/>
                <a:cs typeface="Inter Light"/>
                <a:sym typeface="Inter Light"/>
              </a:defRPr>
            </a:lvl4pPr>
            <a:lvl5pPr lvl="4">
              <a:spcBef>
                <a:spcPts val="0"/>
              </a:spcBef>
              <a:spcAft>
                <a:spcPts val="0"/>
              </a:spcAft>
              <a:buSzPts val="1400"/>
              <a:buFont typeface="Inter Light"/>
              <a:buNone/>
              <a:defRPr>
                <a:latin typeface="Inter Light"/>
                <a:ea typeface="Inter Light"/>
                <a:cs typeface="Inter Light"/>
                <a:sym typeface="Inter Light"/>
              </a:defRPr>
            </a:lvl5pPr>
            <a:lvl6pPr lvl="5">
              <a:spcBef>
                <a:spcPts val="0"/>
              </a:spcBef>
              <a:spcAft>
                <a:spcPts val="0"/>
              </a:spcAft>
              <a:buSzPts val="1400"/>
              <a:buFont typeface="Inter Light"/>
              <a:buNone/>
              <a:defRPr>
                <a:latin typeface="Inter Light"/>
                <a:ea typeface="Inter Light"/>
                <a:cs typeface="Inter Light"/>
                <a:sym typeface="Inter Light"/>
              </a:defRPr>
            </a:lvl6pPr>
            <a:lvl7pPr lvl="6">
              <a:spcBef>
                <a:spcPts val="0"/>
              </a:spcBef>
              <a:spcAft>
                <a:spcPts val="0"/>
              </a:spcAft>
              <a:buSzPts val="1400"/>
              <a:buFont typeface="Inter Light"/>
              <a:buNone/>
              <a:defRPr>
                <a:latin typeface="Inter Light"/>
                <a:ea typeface="Inter Light"/>
                <a:cs typeface="Inter Light"/>
                <a:sym typeface="Inter Light"/>
              </a:defRPr>
            </a:lvl7pPr>
            <a:lvl8pPr lvl="7">
              <a:spcBef>
                <a:spcPts val="0"/>
              </a:spcBef>
              <a:spcAft>
                <a:spcPts val="0"/>
              </a:spcAft>
              <a:buSzPts val="1400"/>
              <a:buFont typeface="Inter Light"/>
              <a:buNone/>
              <a:defRPr>
                <a:latin typeface="Inter Light"/>
                <a:ea typeface="Inter Light"/>
                <a:cs typeface="Inter Light"/>
                <a:sym typeface="Inter Light"/>
              </a:defRPr>
            </a:lvl8pPr>
            <a:lvl9pPr lvl="8">
              <a:spcBef>
                <a:spcPts val="0"/>
              </a:spcBef>
              <a:spcAft>
                <a:spcPts val="0"/>
              </a:spcAft>
              <a:buSzPts val="1400"/>
              <a:buFont typeface="Inter Light"/>
              <a:buNone/>
              <a:defRPr>
                <a:latin typeface="Inter Light"/>
                <a:ea typeface="Inter Light"/>
                <a:cs typeface="Inter Light"/>
                <a:sym typeface="Inter Light"/>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Page">
  <p:cSld name="TITLE_ONLY_1_2">
    <p:spTree>
      <p:nvGrpSpPr>
        <p:cNvPr id="271" name="Shape 271"/>
        <p:cNvGrpSpPr/>
        <p:nvPr/>
      </p:nvGrpSpPr>
      <p:grpSpPr>
        <a:xfrm>
          <a:off x="0" y="0"/>
          <a:ext cx="0" cy="0"/>
          <a:chOff x="0" y="0"/>
          <a:chExt cx="0" cy="0"/>
        </a:xfrm>
      </p:grpSpPr>
      <p:sp>
        <p:nvSpPr>
          <p:cNvPr id="272" name="Google Shape;272;p55"/>
          <p:cNvSpPr txBox="1"/>
          <p:nvPr>
            <p:ph type="title"/>
          </p:nvPr>
        </p:nvSpPr>
        <p:spPr>
          <a:xfrm>
            <a:off x="218650" y="309850"/>
            <a:ext cx="3264300" cy="871200"/>
          </a:xfrm>
          <a:prstGeom prst="rect">
            <a:avLst/>
          </a:prstGeom>
        </p:spPr>
        <p:txBody>
          <a:bodyPr anchorCtr="0" anchor="t" bIns="91425" lIns="91425" spcFirstLastPara="1" rIns="91425" wrap="square" tIns="91425">
            <a:spAutoFit/>
          </a:bodyPr>
          <a:lstStyle>
            <a:lvl1pPr lvl="0">
              <a:spcBef>
                <a:spcPts val="0"/>
              </a:spcBef>
              <a:spcAft>
                <a:spcPts val="0"/>
              </a:spcAft>
              <a:buSzPts val="2600"/>
              <a:buNone/>
              <a:defRPr sz="2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3" name="Google Shape;273;p55"/>
          <p:cNvSpPr/>
          <p:nvPr>
            <p:ph idx="2" type="pic"/>
          </p:nvPr>
        </p:nvSpPr>
        <p:spPr>
          <a:xfrm>
            <a:off x="311700" y="1745725"/>
            <a:ext cx="2088600" cy="2059500"/>
          </a:xfrm>
          <a:prstGeom prst="roundRect">
            <a:avLst>
              <a:gd fmla="val 16667" name="adj"/>
            </a:avLst>
          </a:prstGeom>
          <a:noFill/>
          <a:ln>
            <a:noFill/>
          </a:ln>
        </p:spPr>
      </p:sp>
      <p:sp>
        <p:nvSpPr>
          <p:cNvPr id="274" name="Google Shape;274;p55"/>
          <p:cNvSpPr/>
          <p:nvPr>
            <p:ph idx="3" type="pic"/>
          </p:nvPr>
        </p:nvSpPr>
        <p:spPr>
          <a:xfrm>
            <a:off x="6773878" y="1745725"/>
            <a:ext cx="2088600" cy="2059500"/>
          </a:xfrm>
          <a:prstGeom prst="roundRect">
            <a:avLst>
              <a:gd fmla="val 16667" name="adj"/>
            </a:avLst>
          </a:prstGeom>
          <a:noFill/>
          <a:ln>
            <a:noFill/>
          </a:ln>
        </p:spPr>
      </p:sp>
      <p:sp>
        <p:nvSpPr>
          <p:cNvPr id="275" name="Google Shape;275;p55"/>
          <p:cNvSpPr/>
          <p:nvPr>
            <p:ph idx="4" type="pic"/>
          </p:nvPr>
        </p:nvSpPr>
        <p:spPr>
          <a:xfrm>
            <a:off x="4616853" y="1745725"/>
            <a:ext cx="2088600" cy="2059500"/>
          </a:xfrm>
          <a:prstGeom prst="roundRect">
            <a:avLst>
              <a:gd fmla="val 16667" name="adj"/>
            </a:avLst>
          </a:prstGeom>
          <a:noFill/>
          <a:ln>
            <a:noFill/>
          </a:ln>
        </p:spPr>
      </p:sp>
      <p:sp>
        <p:nvSpPr>
          <p:cNvPr id="276" name="Google Shape;276;p55"/>
          <p:cNvSpPr/>
          <p:nvPr>
            <p:ph idx="5" type="pic"/>
          </p:nvPr>
        </p:nvSpPr>
        <p:spPr>
          <a:xfrm>
            <a:off x="2464278" y="1745725"/>
            <a:ext cx="2088600" cy="2059500"/>
          </a:xfrm>
          <a:prstGeom prst="roundRect">
            <a:avLst>
              <a:gd fmla="val 16667" name="adj"/>
            </a:avLst>
          </a:prstGeom>
          <a:noFill/>
          <a:ln>
            <a:noFill/>
          </a:ln>
        </p:spPr>
      </p:sp>
      <p:sp>
        <p:nvSpPr>
          <p:cNvPr id="277" name="Google Shape;277;p55"/>
          <p:cNvSpPr txBox="1"/>
          <p:nvPr>
            <p:ph idx="1" type="subTitle"/>
          </p:nvPr>
        </p:nvSpPr>
        <p:spPr>
          <a:xfrm>
            <a:off x="3540100" y="309850"/>
            <a:ext cx="4232400" cy="406200"/>
          </a:xfrm>
          <a:prstGeom prst="rect">
            <a:avLst/>
          </a:prstGeom>
        </p:spPr>
        <p:txBody>
          <a:bodyPr anchorCtr="0" anchor="t" bIns="91425" lIns="91425" spcFirstLastPara="1" rIns="91425" wrap="square" tIns="91425">
            <a:spAutoFit/>
          </a:bodyPr>
          <a:lstStyle>
            <a:lvl1pPr lvl="0">
              <a:spcBef>
                <a:spcPts val="0"/>
              </a:spcBef>
              <a:spcAft>
                <a:spcPts val="0"/>
              </a:spcAft>
              <a:buSzPts val="1400"/>
              <a:buFont typeface="Inter Light"/>
              <a:buNone/>
              <a:defRPr sz="1400">
                <a:latin typeface="Inter Light"/>
                <a:ea typeface="Inter Light"/>
                <a:cs typeface="Inter Light"/>
                <a:sym typeface="Inter Light"/>
              </a:defRPr>
            </a:lvl1pPr>
            <a:lvl2pPr lvl="1">
              <a:spcBef>
                <a:spcPts val="0"/>
              </a:spcBef>
              <a:spcAft>
                <a:spcPts val="0"/>
              </a:spcAft>
              <a:buSzPts val="1400"/>
              <a:buFont typeface="Inter Light"/>
              <a:buNone/>
              <a:defRPr>
                <a:latin typeface="Inter Light"/>
                <a:ea typeface="Inter Light"/>
                <a:cs typeface="Inter Light"/>
                <a:sym typeface="Inter Light"/>
              </a:defRPr>
            </a:lvl2pPr>
            <a:lvl3pPr lvl="2">
              <a:spcBef>
                <a:spcPts val="0"/>
              </a:spcBef>
              <a:spcAft>
                <a:spcPts val="0"/>
              </a:spcAft>
              <a:buSzPts val="1400"/>
              <a:buFont typeface="Inter Light"/>
              <a:buNone/>
              <a:defRPr>
                <a:latin typeface="Inter Light"/>
                <a:ea typeface="Inter Light"/>
                <a:cs typeface="Inter Light"/>
                <a:sym typeface="Inter Light"/>
              </a:defRPr>
            </a:lvl3pPr>
            <a:lvl4pPr lvl="3">
              <a:spcBef>
                <a:spcPts val="0"/>
              </a:spcBef>
              <a:spcAft>
                <a:spcPts val="0"/>
              </a:spcAft>
              <a:buSzPts val="1400"/>
              <a:buFont typeface="Inter Light"/>
              <a:buNone/>
              <a:defRPr>
                <a:latin typeface="Inter Light"/>
                <a:ea typeface="Inter Light"/>
                <a:cs typeface="Inter Light"/>
                <a:sym typeface="Inter Light"/>
              </a:defRPr>
            </a:lvl4pPr>
            <a:lvl5pPr lvl="4">
              <a:spcBef>
                <a:spcPts val="0"/>
              </a:spcBef>
              <a:spcAft>
                <a:spcPts val="0"/>
              </a:spcAft>
              <a:buSzPts val="1400"/>
              <a:buFont typeface="Inter Light"/>
              <a:buNone/>
              <a:defRPr>
                <a:latin typeface="Inter Light"/>
                <a:ea typeface="Inter Light"/>
                <a:cs typeface="Inter Light"/>
                <a:sym typeface="Inter Light"/>
              </a:defRPr>
            </a:lvl5pPr>
            <a:lvl6pPr lvl="5">
              <a:spcBef>
                <a:spcPts val="0"/>
              </a:spcBef>
              <a:spcAft>
                <a:spcPts val="0"/>
              </a:spcAft>
              <a:buSzPts val="1400"/>
              <a:buFont typeface="Inter Light"/>
              <a:buNone/>
              <a:defRPr>
                <a:latin typeface="Inter Light"/>
                <a:ea typeface="Inter Light"/>
                <a:cs typeface="Inter Light"/>
                <a:sym typeface="Inter Light"/>
              </a:defRPr>
            </a:lvl6pPr>
            <a:lvl7pPr lvl="6">
              <a:spcBef>
                <a:spcPts val="0"/>
              </a:spcBef>
              <a:spcAft>
                <a:spcPts val="0"/>
              </a:spcAft>
              <a:buSzPts val="1400"/>
              <a:buFont typeface="Inter Light"/>
              <a:buNone/>
              <a:defRPr>
                <a:latin typeface="Inter Light"/>
                <a:ea typeface="Inter Light"/>
                <a:cs typeface="Inter Light"/>
                <a:sym typeface="Inter Light"/>
              </a:defRPr>
            </a:lvl7pPr>
            <a:lvl8pPr lvl="7">
              <a:spcBef>
                <a:spcPts val="0"/>
              </a:spcBef>
              <a:spcAft>
                <a:spcPts val="0"/>
              </a:spcAft>
              <a:buSzPts val="1400"/>
              <a:buFont typeface="Inter Light"/>
              <a:buNone/>
              <a:defRPr>
                <a:latin typeface="Inter Light"/>
                <a:ea typeface="Inter Light"/>
                <a:cs typeface="Inter Light"/>
                <a:sym typeface="Inter Light"/>
              </a:defRPr>
            </a:lvl8pPr>
            <a:lvl9pPr lvl="8">
              <a:spcBef>
                <a:spcPts val="0"/>
              </a:spcBef>
              <a:spcAft>
                <a:spcPts val="0"/>
              </a:spcAft>
              <a:buSzPts val="1400"/>
              <a:buFont typeface="Inter Light"/>
              <a:buNone/>
              <a:defRPr>
                <a:latin typeface="Inter Light"/>
                <a:ea typeface="Inter Light"/>
                <a:cs typeface="Inter Light"/>
                <a:sym typeface="Inter Light"/>
              </a:defRPr>
            </a:lvl9pPr>
          </a:lstStyle>
          <a:p/>
        </p:txBody>
      </p:sp>
      <p:sp>
        <p:nvSpPr>
          <p:cNvPr id="278" name="Google Shape;278;p55"/>
          <p:cNvSpPr txBox="1"/>
          <p:nvPr>
            <p:ph idx="12" type="sldNum"/>
          </p:nvPr>
        </p:nvSpPr>
        <p:spPr>
          <a:xfrm>
            <a:off x="8414200" y="4910745"/>
            <a:ext cx="548700" cy="185400"/>
          </a:xfrm>
          <a:prstGeom prst="rect">
            <a:avLst/>
          </a:prstGeom>
          <a:noFill/>
          <a:ln>
            <a:noFill/>
          </a:ln>
        </p:spPr>
        <p:txBody>
          <a:bodyPr anchorCtr="0" anchor="ctr" bIns="91425" lIns="91425" spcFirstLastPara="1" rIns="91425" wrap="square" tIns="91425">
            <a:noAutofit/>
          </a:bodyPr>
          <a:lstStyle>
            <a:lvl1pPr lvl="0" algn="r">
              <a:buNone/>
              <a:defRPr sz="800">
                <a:solidFill>
                  <a:schemeClr val="dk2"/>
                </a:solidFill>
                <a:latin typeface="Space Grotesk Medium"/>
                <a:ea typeface="Space Grotesk Medium"/>
                <a:cs typeface="Space Grotesk Medium"/>
                <a:sym typeface="Space Grotesk Medium"/>
              </a:defRPr>
            </a:lvl1pPr>
            <a:lvl2pPr lvl="1" algn="r">
              <a:buNone/>
              <a:defRPr sz="800">
                <a:solidFill>
                  <a:schemeClr val="dk2"/>
                </a:solidFill>
                <a:latin typeface="Space Grotesk Medium"/>
                <a:ea typeface="Space Grotesk Medium"/>
                <a:cs typeface="Space Grotesk Medium"/>
                <a:sym typeface="Space Grotesk Medium"/>
              </a:defRPr>
            </a:lvl2pPr>
            <a:lvl3pPr lvl="2" algn="r">
              <a:buNone/>
              <a:defRPr sz="800">
                <a:solidFill>
                  <a:schemeClr val="dk2"/>
                </a:solidFill>
                <a:latin typeface="Space Grotesk Medium"/>
                <a:ea typeface="Space Grotesk Medium"/>
                <a:cs typeface="Space Grotesk Medium"/>
                <a:sym typeface="Space Grotesk Medium"/>
              </a:defRPr>
            </a:lvl3pPr>
            <a:lvl4pPr lvl="3" algn="r">
              <a:buNone/>
              <a:defRPr sz="800">
                <a:solidFill>
                  <a:schemeClr val="dk2"/>
                </a:solidFill>
                <a:latin typeface="Space Grotesk Medium"/>
                <a:ea typeface="Space Grotesk Medium"/>
                <a:cs typeface="Space Grotesk Medium"/>
                <a:sym typeface="Space Grotesk Medium"/>
              </a:defRPr>
            </a:lvl4pPr>
            <a:lvl5pPr lvl="4" algn="r">
              <a:buNone/>
              <a:defRPr sz="800">
                <a:solidFill>
                  <a:schemeClr val="dk2"/>
                </a:solidFill>
                <a:latin typeface="Space Grotesk Medium"/>
                <a:ea typeface="Space Grotesk Medium"/>
                <a:cs typeface="Space Grotesk Medium"/>
                <a:sym typeface="Space Grotesk Medium"/>
              </a:defRPr>
            </a:lvl5pPr>
            <a:lvl6pPr lvl="5" algn="r">
              <a:buNone/>
              <a:defRPr sz="800">
                <a:solidFill>
                  <a:schemeClr val="dk2"/>
                </a:solidFill>
                <a:latin typeface="Space Grotesk Medium"/>
                <a:ea typeface="Space Grotesk Medium"/>
                <a:cs typeface="Space Grotesk Medium"/>
                <a:sym typeface="Space Grotesk Medium"/>
              </a:defRPr>
            </a:lvl6pPr>
            <a:lvl7pPr lvl="6" algn="r">
              <a:buNone/>
              <a:defRPr sz="800">
                <a:solidFill>
                  <a:schemeClr val="dk2"/>
                </a:solidFill>
                <a:latin typeface="Space Grotesk Medium"/>
                <a:ea typeface="Space Grotesk Medium"/>
                <a:cs typeface="Space Grotesk Medium"/>
                <a:sym typeface="Space Grotesk Medium"/>
              </a:defRPr>
            </a:lvl7pPr>
            <a:lvl8pPr lvl="7" algn="r">
              <a:buNone/>
              <a:defRPr sz="800">
                <a:solidFill>
                  <a:schemeClr val="dk2"/>
                </a:solidFill>
                <a:latin typeface="Space Grotesk Medium"/>
                <a:ea typeface="Space Grotesk Medium"/>
                <a:cs typeface="Space Grotesk Medium"/>
                <a:sym typeface="Space Grotesk Medium"/>
              </a:defRPr>
            </a:lvl8pPr>
            <a:lvl9pPr lvl="8" algn="r">
              <a:buNone/>
              <a:defRPr sz="800">
                <a:solidFill>
                  <a:schemeClr val="dk2"/>
                </a:solidFill>
                <a:latin typeface="Space Grotesk Medium"/>
                <a:ea typeface="Space Grotesk Medium"/>
                <a:cs typeface="Space Grotesk Medium"/>
                <a:sym typeface="Space Grotesk Medium"/>
              </a:defRPr>
            </a:lvl9pPr>
          </a:lstStyle>
          <a:p>
            <a:pPr indent="0" lvl="0" marL="0" rtl="0" algn="r">
              <a:spcBef>
                <a:spcPts val="0"/>
              </a:spcBef>
              <a:spcAft>
                <a:spcPts val="0"/>
              </a:spcAft>
              <a:buNone/>
            </a:pPr>
            <a:fld id="{00000000-1234-1234-1234-123412341234}" type="slidenum">
              <a:rPr lang="en"/>
              <a:t>‹#›</a:t>
            </a:fld>
            <a:endParaRPr/>
          </a:p>
        </p:txBody>
      </p:sp>
      <p:pic>
        <p:nvPicPr>
          <p:cNvPr id="279" name="Google Shape;279;p55" title="Logo Icon - Black.png"/>
          <p:cNvPicPr preferRelativeResize="0"/>
          <p:nvPr/>
        </p:nvPicPr>
        <p:blipFill rotWithShape="1">
          <a:blip r:embed="rId2">
            <a:alphaModFix/>
          </a:blip>
          <a:srcRect b="-20538" l="-19812" r="-19812" t="-20524"/>
          <a:stretch/>
        </p:blipFill>
        <p:spPr>
          <a:xfrm>
            <a:off x="8636350" y="168400"/>
            <a:ext cx="374976" cy="342926"/>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80" name="Shape 280"/>
        <p:cNvGrpSpPr/>
        <p:nvPr/>
      </p:nvGrpSpPr>
      <p:grpSpPr>
        <a:xfrm>
          <a:off x="0" y="0"/>
          <a:ext cx="0" cy="0"/>
          <a:chOff x="0" y="0"/>
          <a:chExt cx="0" cy="0"/>
        </a:xfrm>
      </p:grpSpPr>
      <p:sp>
        <p:nvSpPr>
          <p:cNvPr id="281" name="Google Shape;281;p56"/>
          <p:cNvSpPr/>
          <p:nvPr/>
        </p:nvSpPr>
        <p:spPr>
          <a:xfrm>
            <a:off x="4605275" y="-125"/>
            <a:ext cx="4572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56"/>
          <p:cNvSpPr txBox="1"/>
          <p:nvPr>
            <p:ph idx="1" type="body"/>
          </p:nvPr>
        </p:nvSpPr>
        <p:spPr>
          <a:xfrm>
            <a:off x="5019650" y="882550"/>
            <a:ext cx="3837000" cy="3462000"/>
          </a:xfrm>
          <a:prstGeom prst="rect">
            <a:avLst/>
          </a:prstGeom>
        </p:spPr>
        <p:txBody>
          <a:bodyPr anchorCtr="0" anchor="t" bIns="91425" lIns="91425" spcFirstLastPara="1" rIns="91425" wrap="square" tIns="91425">
            <a:spAutoFit/>
          </a:bodyPr>
          <a:lstStyle>
            <a:lvl1pPr indent="-342900" lvl="0" marL="457200">
              <a:spcBef>
                <a:spcPts val="0"/>
              </a:spcBef>
              <a:spcAft>
                <a:spcPts val="0"/>
              </a:spcAft>
              <a:buSzPts val="1800"/>
              <a:buFont typeface="Inter Light"/>
              <a:buChar char="●"/>
              <a:defRPr>
                <a:latin typeface="Inter Light"/>
                <a:ea typeface="Inter Light"/>
                <a:cs typeface="Inter Light"/>
                <a:sym typeface="Inter Light"/>
              </a:defRPr>
            </a:lvl1pPr>
            <a:lvl2pPr indent="-317500" lvl="1" marL="914400">
              <a:spcBef>
                <a:spcPts val="0"/>
              </a:spcBef>
              <a:spcAft>
                <a:spcPts val="0"/>
              </a:spcAft>
              <a:buSzPts val="1400"/>
              <a:buFont typeface="Inter Light"/>
              <a:buChar char="○"/>
              <a:defRPr>
                <a:latin typeface="Inter Light"/>
                <a:ea typeface="Inter Light"/>
                <a:cs typeface="Inter Light"/>
                <a:sym typeface="Inter Light"/>
              </a:defRPr>
            </a:lvl2pPr>
            <a:lvl3pPr indent="-317500" lvl="2" marL="1371600">
              <a:spcBef>
                <a:spcPts val="0"/>
              </a:spcBef>
              <a:spcAft>
                <a:spcPts val="0"/>
              </a:spcAft>
              <a:buSzPts val="1400"/>
              <a:buFont typeface="Inter Light"/>
              <a:buChar char="■"/>
              <a:defRPr>
                <a:latin typeface="Inter Light"/>
                <a:ea typeface="Inter Light"/>
                <a:cs typeface="Inter Light"/>
                <a:sym typeface="Inter Light"/>
              </a:defRPr>
            </a:lvl3pPr>
            <a:lvl4pPr indent="-317500" lvl="3" marL="1828800">
              <a:spcBef>
                <a:spcPts val="0"/>
              </a:spcBef>
              <a:spcAft>
                <a:spcPts val="0"/>
              </a:spcAft>
              <a:buSzPts val="1400"/>
              <a:buFont typeface="Inter Light"/>
              <a:buChar char="●"/>
              <a:defRPr>
                <a:latin typeface="Inter Light"/>
                <a:ea typeface="Inter Light"/>
                <a:cs typeface="Inter Light"/>
                <a:sym typeface="Inter Light"/>
              </a:defRPr>
            </a:lvl4pPr>
            <a:lvl5pPr indent="-317500" lvl="4" marL="2286000">
              <a:spcBef>
                <a:spcPts val="0"/>
              </a:spcBef>
              <a:spcAft>
                <a:spcPts val="0"/>
              </a:spcAft>
              <a:buSzPts val="1400"/>
              <a:buFont typeface="Inter Light"/>
              <a:buChar char="○"/>
              <a:defRPr>
                <a:latin typeface="Inter Light"/>
                <a:ea typeface="Inter Light"/>
                <a:cs typeface="Inter Light"/>
                <a:sym typeface="Inter Light"/>
              </a:defRPr>
            </a:lvl5pPr>
            <a:lvl6pPr indent="-317500" lvl="5" marL="2743200">
              <a:spcBef>
                <a:spcPts val="0"/>
              </a:spcBef>
              <a:spcAft>
                <a:spcPts val="0"/>
              </a:spcAft>
              <a:buSzPts val="1400"/>
              <a:buFont typeface="Inter Light"/>
              <a:buChar char="■"/>
              <a:defRPr>
                <a:latin typeface="Inter Light"/>
                <a:ea typeface="Inter Light"/>
                <a:cs typeface="Inter Light"/>
                <a:sym typeface="Inter Light"/>
              </a:defRPr>
            </a:lvl6pPr>
            <a:lvl7pPr indent="-317500" lvl="6" marL="3200400">
              <a:spcBef>
                <a:spcPts val="0"/>
              </a:spcBef>
              <a:spcAft>
                <a:spcPts val="0"/>
              </a:spcAft>
              <a:buSzPts val="1400"/>
              <a:buFont typeface="Inter Light"/>
              <a:buChar char="●"/>
              <a:defRPr>
                <a:latin typeface="Inter Light"/>
                <a:ea typeface="Inter Light"/>
                <a:cs typeface="Inter Light"/>
                <a:sym typeface="Inter Light"/>
              </a:defRPr>
            </a:lvl7pPr>
            <a:lvl8pPr indent="-317500" lvl="7" marL="3657600">
              <a:spcBef>
                <a:spcPts val="0"/>
              </a:spcBef>
              <a:spcAft>
                <a:spcPts val="0"/>
              </a:spcAft>
              <a:buSzPts val="1400"/>
              <a:buFont typeface="Inter Light"/>
              <a:buChar char="○"/>
              <a:defRPr>
                <a:latin typeface="Inter Light"/>
                <a:ea typeface="Inter Light"/>
                <a:cs typeface="Inter Light"/>
                <a:sym typeface="Inter Light"/>
              </a:defRPr>
            </a:lvl8pPr>
            <a:lvl9pPr indent="-317500" lvl="8" marL="4114800">
              <a:spcBef>
                <a:spcPts val="0"/>
              </a:spcBef>
              <a:spcAft>
                <a:spcPts val="0"/>
              </a:spcAft>
              <a:buSzPts val="1400"/>
              <a:buFont typeface="Inter Light"/>
              <a:buChar char="■"/>
              <a:defRPr>
                <a:latin typeface="Inter Light"/>
                <a:ea typeface="Inter Light"/>
                <a:cs typeface="Inter Light"/>
                <a:sym typeface="Inter Light"/>
              </a:defRPr>
            </a:lvl9pPr>
          </a:lstStyle>
          <a:p/>
        </p:txBody>
      </p:sp>
      <p:sp>
        <p:nvSpPr>
          <p:cNvPr id="283" name="Google Shape;283;p56"/>
          <p:cNvSpPr txBox="1"/>
          <p:nvPr>
            <p:ph type="title"/>
          </p:nvPr>
        </p:nvSpPr>
        <p:spPr>
          <a:xfrm>
            <a:off x="218650" y="882550"/>
            <a:ext cx="3935100" cy="1213500"/>
          </a:xfrm>
          <a:prstGeom prst="rect">
            <a:avLst/>
          </a:prstGeom>
        </p:spPr>
        <p:txBody>
          <a:bodyPr anchorCtr="0" anchor="t" bIns="91425" lIns="91425" spcFirstLastPara="1" rIns="91425" wrap="square" tIns="91425">
            <a:spAutoFit/>
          </a:bodyPr>
          <a:lstStyle>
            <a:lvl1pPr lvl="0">
              <a:spcBef>
                <a:spcPts val="0"/>
              </a:spcBef>
              <a:spcAft>
                <a:spcPts val="0"/>
              </a:spcAft>
              <a:buSzPts val="40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4" name="Google Shape;284;p56"/>
          <p:cNvSpPr txBox="1"/>
          <p:nvPr>
            <p:ph idx="2" type="subTitle"/>
          </p:nvPr>
        </p:nvSpPr>
        <p:spPr>
          <a:xfrm>
            <a:off x="214850" y="2279947"/>
            <a:ext cx="4323900" cy="6672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SzPts val="1400"/>
              <a:buFont typeface="Space Grotesk"/>
              <a:buNone/>
              <a:defRPr sz="1400">
                <a:latin typeface="Space Grotesk"/>
                <a:ea typeface="Space Grotesk"/>
                <a:cs typeface="Space Grotesk"/>
                <a:sym typeface="Space Grotesk"/>
              </a:defRPr>
            </a:lvl1pPr>
            <a:lvl2pPr lvl="1">
              <a:spcBef>
                <a:spcPts val="0"/>
              </a:spcBef>
              <a:spcAft>
                <a:spcPts val="0"/>
              </a:spcAft>
              <a:buSzPts val="1400"/>
              <a:buFont typeface="Space Grotesk"/>
              <a:buNone/>
              <a:defRPr>
                <a:latin typeface="Space Grotesk"/>
                <a:ea typeface="Space Grotesk"/>
                <a:cs typeface="Space Grotesk"/>
                <a:sym typeface="Space Grotesk"/>
              </a:defRPr>
            </a:lvl2pPr>
            <a:lvl3pPr lvl="2">
              <a:spcBef>
                <a:spcPts val="0"/>
              </a:spcBef>
              <a:spcAft>
                <a:spcPts val="0"/>
              </a:spcAft>
              <a:buSzPts val="1400"/>
              <a:buFont typeface="Space Grotesk"/>
              <a:buNone/>
              <a:defRPr>
                <a:latin typeface="Space Grotesk"/>
                <a:ea typeface="Space Grotesk"/>
                <a:cs typeface="Space Grotesk"/>
                <a:sym typeface="Space Grotesk"/>
              </a:defRPr>
            </a:lvl3pPr>
            <a:lvl4pPr lvl="3">
              <a:spcBef>
                <a:spcPts val="0"/>
              </a:spcBef>
              <a:spcAft>
                <a:spcPts val="0"/>
              </a:spcAft>
              <a:buSzPts val="1400"/>
              <a:buFont typeface="Space Grotesk"/>
              <a:buNone/>
              <a:defRPr>
                <a:latin typeface="Space Grotesk"/>
                <a:ea typeface="Space Grotesk"/>
                <a:cs typeface="Space Grotesk"/>
                <a:sym typeface="Space Grotesk"/>
              </a:defRPr>
            </a:lvl4pPr>
            <a:lvl5pPr lvl="4">
              <a:spcBef>
                <a:spcPts val="0"/>
              </a:spcBef>
              <a:spcAft>
                <a:spcPts val="0"/>
              </a:spcAft>
              <a:buSzPts val="1400"/>
              <a:buFont typeface="Space Grotesk"/>
              <a:buNone/>
              <a:defRPr>
                <a:latin typeface="Space Grotesk"/>
                <a:ea typeface="Space Grotesk"/>
                <a:cs typeface="Space Grotesk"/>
                <a:sym typeface="Space Grotesk"/>
              </a:defRPr>
            </a:lvl5pPr>
            <a:lvl6pPr lvl="5">
              <a:spcBef>
                <a:spcPts val="0"/>
              </a:spcBef>
              <a:spcAft>
                <a:spcPts val="0"/>
              </a:spcAft>
              <a:buSzPts val="1400"/>
              <a:buFont typeface="Space Grotesk"/>
              <a:buNone/>
              <a:defRPr>
                <a:latin typeface="Space Grotesk"/>
                <a:ea typeface="Space Grotesk"/>
                <a:cs typeface="Space Grotesk"/>
                <a:sym typeface="Space Grotesk"/>
              </a:defRPr>
            </a:lvl6pPr>
            <a:lvl7pPr lvl="6">
              <a:spcBef>
                <a:spcPts val="0"/>
              </a:spcBef>
              <a:spcAft>
                <a:spcPts val="0"/>
              </a:spcAft>
              <a:buSzPts val="1400"/>
              <a:buFont typeface="Space Grotesk"/>
              <a:buNone/>
              <a:defRPr>
                <a:latin typeface="Space Grotesk"/>
                <a:ea typeface="Space Grotesk"/>
                <a:cs typeface="Space Grotesk"/>
                <a:sym typeface="Space Grotesk"/>
              </a:defRPr>
            </a:lvl7pPr>
            <a:lvl8pPr lvl="7">
              <a:spcBef>
                <a:spcPts val="0"/>
              </a:spcBef>
              <a:spcAft>
                <a:spcPts val="0"/>
              </a:spcAft>
              <a:buSzPts val="1400"/>
              <a:buFont typeface="Space Grotesk"/>
              <a:buNone/>
              <a:defRPr>
                <a:latin typeface="Space Grotesk"/>
                <a:ea typeface="Space Grotesk"/>
                <a:cs typeface="Space Grotesk"/>
                <a:sym typeface="Space Grotesk"/>
              </a:defRPr>
            </a:lvl8pPr>
            <a:lvl9pPr lvl="8">
              <a:spcBef>
                <a:spcPts val="0"/>
              </a:spcBef>
              <a:spcAft>
                <a:spcPts val="0"/>
              </a:spcAft>
              <a:buSzPts val="1400"/>
              <a:buFont typeface="Space Grotesk"/>
              <a:buNone/>
              <a:defRPr>
                <a:latin typeface="Space Grotesk"/>
                <a:ea typeface="Space Grotesk"/>
                <a:cs typeface="Space Grotesk"/>
                <a:sym typeface="Space Grotesk"/>
              </a:defRPr>
            </a:lvl9pPr>
          </a:lstStyle>
          <a:p/>
        </p:txBody>
      </p:sp>
      <p:sp>
        <p:nvSpPr>
          <p:cNvPr id="285" name="Google Shape;285;p56"/>
          <p:cNvSpPr txBox="1"/>
          <p:nvPr>
            <p:ph idx="12" type="sldNum"/>
          </p:nvPr>
        </p:nvSpPr>
        <p:spPr>
          <a:xfrm>
            <a:off x="8414200" y="4910745"/>
            <a:ext cx="548700" cy="185400"/>
          </a:xfrm>
          <a:prstGeom prst="rect">
            <a:avLst/>
          </a:prstGeom>
          <a:noFill/>
          <a:ln>
            <a:noFill/>
          </a:ln>
        </p:spPr>
        <p:txBody>
          <a:bodyPr anchorCtr="0" anchor="ctr" bIns="91425" lIns="91425" spcFirstLastPara="1" rIns="91425" wrap="square" tIns="91425">
            <a:noAutofit/>
          </a:bodyPr>
          <a:lstStyle>
            <a:lvl1pPr lvl="0" algn="r">
              <a:buNone/>
              <a:defRPr sz="800">
                <a:solidFill>
                  <a:schemeClr val="dk2"/>
                </a:solidFill>
                <a:latin typeface="Space Grotesk Medium"/>
                <a:ea typeface="Space Grotesk Medium"/>
                <a:cs typeface="Space Grotesk Medium"/>
                <a:sym typeface="Space Grotesk Medium"/>
              </a:defRPr>
            </a:lvl1pPr>
            <a:lvl2pPr lvl="1" algn="r">
              <a:buNone/>
              <a:defRPr sz="800">
                <a:solidFill>
                  <a:schemeClr val="dk2"/>
                </a:solidFill>
                <a:latin typeface="Space Grotesk Medium"/>
                <a:ea typeface="Space Grotesk Medium"/>
                <a:cs typeface="Space Grotesk Medium"/>
                <a:sym typeface="Space Grotesk Medium"/>
              </a:defRPr>
            </a:lvl2pPr>
            <a:lvl3pPr lvl="2" algn="r">
              <a:buNone/>
              <a:defRPr sz="800">
                <a:solidFill>
                  <a:schemeClr val="dk2"/>
                </a:solidFill>
                <a:latin typeface="Space Grotesk Medium"/>
                <a:ea typeface="Space Grotesk Medium"/>
                <a:cs typeface="Space Grotesk Medium"/>
                <a:sym typeface="Space Grotesk Medium"/>
              </a:defRPr>
            </a:lvl3pPr>
            <a:lvl4pPr lvl="3" algn="r">
              <a:buNone/>
              <a:defRPr sz="800">
                <a:solidFill>
                  <a:schemeClr val="dk2"/>
                </a:solidFill>
                <a:latin typeface="Space Grotesk Medium"/>
                <a:ea typeface="Space Grotesk Medium"/>
                <a:cs typeface="Space Grotesk Medium"/>
                <a:sym typeface="Space Grotesk Medium"/>
              </a:defRPr>
            </a:lvl4pPr>
            <a:lvl5pPr lvl="4" algn="r">
              <a:buNone/>
              <a:defRPr sz="800">
                <a:solidFill>
                  <a:schemeClr val="dk2"/>
                </a:solidFill>
                <a:latin typeface="Space Grotesk Medium"/>
                <a:ea typeface="Space Grotesk Medium"/>
                <a:cs typeface="Space Grotesk Medium"/>
                <a:sym typeface="Space Grotesk Medium"/>
              </a:defRPr>
            </a:lvl5pPr>
            <a:lvl6pPr lvl="5" algn="r">
              <a:buNone/>
              <a:defRPr sz="800">
                <a:solidFill>
                  <a:schemeClr val="dk2"/>
                </a:solidFill>
                <a:latin typeface="Space Grotesk Medium"/>
                <a:ea typeface="Space Grotesk Medium"/>
                <a:cs typeface="Space Grotesk Medium"/>
                <a:sym typeface="Space Grotesk Medium"/>
              </a:defRPr>
            </a:lvl6pPr>
            <a:lvl7pPr lvl="6" algn="r">
              <a:buNone/>
              <a:defRPr sz="800">
                <a:solidFill>
                  <a:schemeClr val="dk2"/>
                </a:solidFill>
                <a:latin typeface="Space Grotesk Medium"/>
                <a:ea typeface="Space Grotesk Medium"/>
                <a:cs typeface="Space Grotesk Medium"/>
                <a:sym typeface="Space Grotesk Medium"/>
              </a:defRPr>
            </a:lvl7pPr>
            <a:lvl8pPr lvl="7" algn="r">
              <a:buNone/>
              <a:defRPr sz="800">
                <a:solidFill>
                  <a:schemeClr val="dk2"/>
                </a:solidFill>
                <a:latin typeface="Space Grotesk Medium"/>
                <a:ea typeface="Space Grotesk Medium"/>
                <a:cs typeface="Space Grotesk Medium"/>
                <a:sym typeface="Space Grotesk Medium"/>
              </a:defRPr>
            </a:lvl8pPr>
            <a:lvl9pPr lvl="8" algn="r">
              <a:buNone/>
              <a:defRPr sz="800">
                <a:solidFill>
                  <a:schemeClr val="dk2"/>
                </a:solidFill>
                <a:latin typeface="Space Grotesk Medium"/>
                <a:ea typeface="Space Grotesk Medium"/>
                <a:cs typeface="Space Grotesk Medium"/>
                <a:sym typeface="Space Grotesk Medium"/>
              </a:defRPr>
            </a:lvl9pPr>
          </a:lstStyle>
          <a:p>
            <a:pPr indent="0" lvl="0" marL="0" rtl="0" algn="r">
              <a:spcBef>
                <a:spcPts val="0"/>
              </a:spcBef>
              <a:spcAft>
                <a:spcPts val="0"/>
              </a:spcAft>
              <a:buNone/>
            </a:pPr>
            <a:fld id="{00000000-1234-1234-1234-123412341234}" type="slidenum">
              <a:rPr lang="en"/>
              <a:t>‹#›</a:t>
            </a:fld>
            <a:endParaRPr/>
          </a:p>
        </p:txBody>
      </p:sp>
      <p:pic>
        <p:nvPicPr>
          <p:cNvPr id="286" name="Google Shape;286;p56" title="Logo Icon - Black.png"/>
          <p:cNvPicPr preferRelativeResize="0"/>
          <p:nvPr/>
        </p:nvPicPr>
        <p:blipFill rotWithShape="1">
          <a:blip r:embed="rId2">
            <a:alphaModFix/>
          </a:blip>
          <a:srcRect b="-20538" l="-19812" r="-19812" t="-20524"/>
          <a:stretch/>
        </p:blipFill>
        <p:spPr>
          <a:xfrm>
            <a:off x="8636350" y="168400"/>
            <a:ext cx="374976" cy="342926"/>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7" name="Shape 287"/>
        <p:cNvGrpSpPr/>
        <p:nvPr/>
      </p:nvGrpSpPr>
      <p:grpSpPr>
        <a:xfrm>
          <a:off x="0" y="0"/>
          <a:ext cx="0" cy="0"/>
          <a:chOff x="0" y="0"/>
          <a:chExt cx="0" cy="0"/>
        </a:xfrm>
      </p:grpSpPr>
      <p:sp>
        <p:nvSpPr>
          <p:cNvPr id="288" name="Google Shape;288;p57"/>
          <p:cNvSpPr txBox="1"/>
          <p:nvPr>
            <p:ph idx="12" type="sldNum"/>
          </p:nvPr>
        </p:nvSpPr>
        <p:spPr>
          <a:xfrm>
            <a:off x="8414200" y="4910745"/>
            <a:ext cx="548700" cy="185400"/>
          </a:xfrm>
          <a:prstGeom prst="rect">
            <a:avLst/>
          </a:prstGeom>
          <a:noFill/>
          <a:ln>
            <a:noFill/>
          </a:ln>
        </p:spPr>
        <p:txBody>
          <a:bodyPr anchorCtr="0" anchor="ctr" bIns="91425" lIns="91425" spcFirstLastPara="1" rIns="91425" wrap="square" tIns="91425">
            <a:noAutofit/>
          </a:bodyPr>
          <a:lstStyle>
            <a:lvl1pPr lvl="0" algn="r">
              <a:buNone/>
              <a:defRPr sz="800">
                <a:solidFill>
                  <a:schemeClr val="dk2"/>
                </a:solidFill>
                <a:latin typeface="Space Grotesk Medium"/>
                <a:ea typeface="Space Grotesk Medium"/>
                <a:cs typeface="Space Grotesk Medium"/>
                <a:sym typeface="Space Grotesk Medium"/>
              </a:defRPr>
            </a:lvl1pPr>
            <a:lvl2pPr lvl="1" algn="r">
              <a:buNone/>
              <a:defRPr sz="800">
                <a:solidFill>
                  <a:schemeClr val="dk2"/>
                </a:solidFill>
                <a:latin typeface="Space Grotesk Medium"/>
                <a:ea typeface="Space Grotesk Medium"/>
                <a:cs typeface="Space Grotesk Medium"/>
                <a:sym typeface="Space Grotesk Medium"/>
              </a:defRPr>
            </a:lvl2pPr>
            <a:lvl3pPr lvl="2" algn="r">
              <a:buNone/>
              <a:defRPr sz="800">
                <a:solidFill>
                  <a:schemeClr val="dk2"/>
                </a:solidFill>
                <a:latin typeface="Space Grotesk Medium"/>
                <a:ea typeface="Space Grotesk Medium"/>
                <a:cs typeface="Space Grotesk Medium"/>
                <a:sym typeface="Space Grotesk Medium"/>
              </a:defRPr>
            </a:lvl3pPr>
            <a:lvl4pPr lvl="3" algn="r">
              <a:buNone/>
              <a:defRPr sz="800">
                <a:solidFill>
                  <a:schemeClr val="dk2"/>
                </a:solidFill>
                <a:latin typeface="Space Grotesk Medium"/>
                <a:ea typeface="Space Grotesk Medium"/>
                <a:cs typeface="Space Grotesk Medium"/>
                <a:sym typeface="Space Grotesk Medium"/>
              </a:defRPr>
            </a:lvl4pPr>
            <a:lvl5pPr lvl="4" algn="r">
              <a:buNone/>
              <a:defRPr sz="800">
                <a:solidFill>
                  <a:schemeClr val="dk2"/>
                </a:solidFill>
                <a:latin typeface="Space Grotesk Medium"/>
                <a:ea typeface="Space Grotesk Medium"/>
                <a:cs typeface="Space Grotesk Medium"/>
                <a:sym typeface="Space Grotesk Medium"/>
              </a:defRPr>
            </a:lvl5pPr>
            <a:lvl6pPr lvl="5" algn="r">
              <a:buNone/>
              <a:defRPr sz="800">
                <a:solidFill>
                  <a:schemeClr val="dk2"/>
                </a:solidFill>
                <a:latin typeface="Space Grotesk Medium"/>
                <a:ea typeface="Space Grotesk Medium"/>
                <a:cs typeface="Space Grotesk Medium"/>
                <a:sym typeface="Space Grotesk Medium"/>
              </a:defRPr>
            </a:lvl6pPr>
            <a:lvl7pPr lvl="6" algn="r">
              <a:buNone/>
              <a:defRPr sz="800">
                <a:solidFill>
                  <a:schemeClr val="dk2"/>
                </a:solidFill>
                <a:latin typeface="Space Grotesk Medium"/>
                <a:ea typeface="Space Grotesk Medium"/>
                <a:cs typeface="Space Grotesk Medium"/>
                <a:sym typeface="Space Grotesk Medium"/>
              </a:defRPr>
            </a:lvl7pPr>
            <a:lvl8pPr lvl="7" algn="r">
              <a:buNone/>
              <a:defRPr sz="800">
                <a:solidFill>
                  <a:schemeClr val="dk2"/>
                </a:solidFill>
                <a:latin typeface="Space Grotesk Medium"/>
                <a:ea typeface="Space Grotesk Medium"/>
                <a:cs typeface="Space Grotesk Medium"/>
                <a:sym typeface="Space Grotesk Medium"/>
              </a:defRPr>
            </a:lvl8pPr>
            <a:lvl9pPr lvl="8" algn="r">
              <a:buNone/>
              <a:defRPr sz="800">
                <a:solidFill>
                  <a:schemeClr val="dk2"/>
                </a:solidFill>
                <a:latin typeface="Space Grotesk Medium"/>
                <a:ea typeface="Space Grotesk Medium"/>
                <a:cs typeface="Space Grotesk Medium"/>
                <a:sym typeface="Space Grotesk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2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2.xml"/><Relationship Id="rId22" Type="http://schemas.openxmlformats.org/officeDocument/2006/relationships/slideLayout" Target="../slideLayouts/slideLayout44.xml"/><Relationship Id="rId21" Type="http://schemas.openxmlformats.org/officeDocument/2006/relationships/slideLayout" Target="../slideLayouts/slideLayout43.xml"/><Relationship Id="rId24" Type="http://schemas.openxmlformats.org/officeDocument/2006/relationships/slideLayout" Target="../slideLayouts/slideLayout46.xml"/><Relationship Id="rId23" Type="http://schemas.openxmlformats.org/officeDocument/2006/relationships/slideLayout" Target="../slideLayouts/slideLayout45.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26" Type="http://schemas.openxmlformats.org/officeDocument/2006/relationships/slideLayout" Target="../slideLayouts/slideLayout48.xml"/><Relationship Id="rId25" Type="http://schemas.openxmlformats.org/officeDocument/2006/relationships/slideLayout" Target="../slideLayouts/slideLayout47.xml"/><Relationship Id="rId28" Type="http://schemas.openxmlformats.org/officeDocument/2006/relationships/slideLayout" Target="../slideLayouts/slideLayout50.xml"/><Relationship Id="rId27" Type="http://schemas.openxmlformats.org/officeDocument/2006/relationships/slideLayout" Target="../slideLayouts/slideLayout49.xml"/><Relationship Id="rId5" Type="http://schemas.openxmlformats.org/officeDocument/2006/relationships/slideLayout" Target="../slideLayouts/slideLayout27.xml"/><Relationship Id="rId6" Type="http://schemas.openxmlformats.org/officeDocument/2006/relationships/slideLayout" Target="../slideLayouts/slideLayout28.xml"/><Relationship Id="rId29" Type="http://schemas.openxmlformats.org/officeDocument/2006/relationships/slideLayout" Target="../slideLayouts/slideLayout51.xml"/><Relationship Id="rId7" Type="http://schemas.openxmlformats.org/officeDocument/2006/relationships/slideLayout" Target="../slideLayouts/slideLayout29.xml"/><Relationship Id="rId8" Type="http://schemas.openxmlformats.org/officeDocument/2006/relationships/slideLayout" Target="../slideLayouts/slideLayout30.xml"/><Relationship Id="rId31" Type="http://schemas.openxmlformats.org/officeDocument/2006/relationships/slideLayout" Target="../slideLayouts/slideLayout53.xml"/><Relationship Id="rId30" Type="http://schemas.openxmlformats.org/officeDocument/2006/relationships/slideLayout" Target="../slideLayouts/slideLayout52.xml"/><Relationship Id="rId11" Type="http://schemas.openxmlformats.org/officeDocument/2006/relationships/slideLayout" Target="../slideLayouts/slideLayout33.xml"/><Relationship Id="rId33" Type="http://schemas.openxmlformats.org/officeDocument/2006/relationships/slideLayout" Target="../slideLayouts/slideLayout55.xml"/><Relationship Id="rId10" Type="http://schemas.openxmlformats.org/officeDocument/2006/relationships/slideLayout" Target="../slideLayouts/slideLayout32.xml"/><Relationship Id="rId32" Type="http://schemas.openxmlformats.org/officeDocument/2006/relationships/slideLayout" Target="../slideLayouts/slideLayout54.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34" Type="http://schemas.openxmlformats.org/officeDocument/2006/relationships/theme" Target="../theme/theme2.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7" Type="http://schemas.openxmlformats.org/officeDocument/2006/relationships/slideLayout" Target="../slideLayouts/slideLayout39.xml"/><Relationship Id="rId16" Type="http://schemas.openxmlformats.org/officeDocument/2006/relationships/slideLayout" Target="../slideLayouts/slideLayout38.xml"/><Relationship Id="rId19" Type="http://schemas.openxmlformats.org/officeDocument/2006/relationships/slideLayout" Target="../slideLayouts/slideLayout41.xml"/><Relationship Id="rId18"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07" name="Shape 107"/>
        <p:cNvGrpSpPr/>
        <p:nvPr/>
      </p:nvGrpSpPr>
      <p:grpSpPr>
        <a:xfrm>
          <a:off x="0" y="0"/>
          <a:ext cx="0" cy="0"/>
          <a:chOff x="0" y="0"/>
          <a:chExt cx="0" cy="0"/>
        </a:xfrm>
      </p:grpSpPr>
      <p:sp>
        <p:nvSpPr>
          <p:cNvPr id="108" name="Google Shape;108;p24"/>
          <p:cNvSpPr txBox="1"/>
          <p:nvPr>
            <p:ph type="title"/>
          </p:nvPr>
        </p:nvSpPr>
        <p:spPr>
          <a:xfrm>
            <a:off x="218650" y="309850"/>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Instrument Serif"/>
              <a:buNone/>
              <a:defRPr sz="2800">
                <a:solidFill>
                  <a:schemeClr val="dk1"/>
                </a:solidFill>
                <a:latin typeface="Instrument Serif"/>
                <a:ea typeface="Instrument Serif"/>
                <a:cs typeface="Instrument Serif"/>
                <a:sym typeface="Instrument Serif"/>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109" name="Google Shape;109;p24"/>
          <p:cNvSpPr txBox="1"/>
          <p:nvPr>
            <p:ph idx="1" type="body"/>
          </p:nvPr>
        </p:nvSpPr>
        <p:spPr>
          <a:xfrm>
            <a:off x="218650" y="1181175"/>
            <a:ext cx="8520600" cy="28146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Inter"/>
              <a:buChar char="●"/>
              <a:defRPr sz="1800">
                <a:solidFill>
                  <a:schemeClr val="dk2"/>
                </a:solidFill>
                <a:latin typeface="Inter"/>
                <a:ea typeface="Inter"/>
                <a:cs typeface="Inter"/>
                <a:sym typeface="Inter"/>
              </a:defRPr>
            </a:lvl1pPr>
            <a:lvl2pPr indent="-317500" lvl="1" marL="914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2pPr>
            <a:lvl3pPr indent="-317500" lvl="2" marL="1371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3pPr>
            <a:lvl4pPr indent="-317500" lvl="3" marL="1828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4pPr>
            <a:lvl5pPr indent="-317500" lvl="4" marL="22860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5pPr>
            <a:lvl6pPr indent="-317500" lvl="5" marL="27432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6pPr>
            <a:lvl7pPr indent="-317500" lvl="6" marL="3200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7pPr>
            <a:lvl8pPr indent="-317500" lvl="7" marL="3657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8pPr>
            <a:lvl9pPr indent="-317500" lvl="8" marL="4114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9pPr>
          </a:lstStyle>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 id="2147483702" r:id="rId3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95">
          <p15:clr>
            <a:srgbClr val="E46962"/>
          </p15:clr>
        </p15:guide>
        <p15:guide id="2" pos="196">
          <p15:clr>
            <a:srgbClr val="E46962"/>
          </p15:clr>
        </p15:guide>
        <p15:guide id="3" pos="830">
          <p15:clr>
            <a:srgbClr val="E46962"/>
          </p15:clr>
        </p15:guide>
        <p15:guide id="4" pos="864">
          <p15:clr>
            <a:srgbClr val="E46962"/>
          </p15:clr>
        </p15:guide>
        <p15:guide id="5" pos="1512">
          <p15:clr>
            <a:srgbClr val="E46962"/>
          </p15:clr>
        </p15:guide>
        <p15:guide id="6" pos="1547">
          <p15:clr>
            <a:srgbClr val="E46962"/>
          </p15:clr>
        </p15:guide>
        <p15:guide id="7" pos="2194">
          <p15:clr>
            <a:srgbClr val="E46962"/>
          </p15:clr>
        </p15:guide>
        <p15:guide id="8" pos="2230">
          <p15:clr>
            <a:srgbClr val="E46962"/>
          </p15:clr>
        </p15:guide>
        <p15:guide id="9" pos="2859">
          <p15:clr>
            <a:srgbClr val="E46962"/>
          </p15:clr>
        </p15:guide>
        <p15:guide id="10" pos="2901">
          <p15:clr>
            <a:srgbClr val="E46962"/>
          </p15:clr>
        </p15:guide>
        <p15:guide id="11" pos="3530">
          <p15:clr>
            <a:srgbClr val="E46962"/>
          </p15:clr>
        </p15:guide>
        <p15:guide id="12" pos="3566">
          <p15:clr>
            <a:srgbClr val="E46962"/>
          </p15:clr>
        </p15:guide>
        <p15:guide id="13" pos="4213">
          <p15:clr>
            <a:srgbClr val="E46962"/>
          </p15:clr>
        </p15:guide>
        <p15:guide id="14" pos="4248">
          <p15:clr>
            <a:srgbClr val="E46962"/>
          </p15:clr>
        </p15:guide>
        <p15:guide id="15" pos="4896">
          <p15:clr>
            <a:srgbClr val="E46962"/>
          </p15:clr>
        </p15:guide>
        <p15:guide id="16" pos="4930">
          <p15:clr>
            <a:srgbClr val="E46962"/>
          </p15:clr>
        </p15:guide>
        <p15:guide id="17" pos="5579">
          <p15:clr>
            <a:srgbClr val="E46962"/>
          </p15:clr>
        </p15:guide>
        <p15:guide id="18" orient="horz" pos="3045">
          <p15:clr>
            <a:srgbClr val="E46962"/>
          </p15:clr>
        </p15:guide>
        <p15:guide id="19" pos="138">
          <p15:clr>
            <a:srgbClr val="E46962"/>
          </p15:clr>
        </p15:guide>
        <p15:guide id="20" orient="horz" pos="556">
          <p15:clr>
            <a:srgbClr val="E46962"/>
          </p15:clr>
        </p15:guide>
        <p15:guide id="21" orient="horz" pos="744">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58"/>
          <p:cNvSpPr txBox="1"/>
          <p:nvPr>
            <p:ph type="ctrTitle"/>
          </p:nvPr>
        </p:nvSpPr>
        <p:spPr>
          <a:xfrm>
            <a:off x="218650" y="309850"/>
            <a:ext cx="5442600" cy="1339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Success Planning </a:t>
            </a:r>
            <a:endParaRPr i="1"/>
          </a:p>
        </p:txBody>
      </p:sp>
      <p:sp>
        <p:nvSpPr>
          <p:cNvPr id="294" name="Google Shape;294;p58"/>
          <p:cNvSpPr txBox="1"/>
          <p:nvPr>
            <p:ph idx="2" type="subTitle"/>
          </p:nvPr>
        </p:nvSpPr>
        <p:spPr>
          <a:xfrm>
            <a:off x="4638000" y="309850"/>
            <a:ext cx="4211400" cy="338700"/>
          </a:xfrm>
          <a:prstGeom prst="rect">
            <a:avLst/>
          </a:prstGeom>
        </p:spPr>
        <p:txBody>
          <a:bodyPr anchorCtr="0" anchor="t" bIns="91425" lIns="91425" spcFirstLastPara="1" rIns="91425" wrap="square" tIns="91425">
            <a:spAutoFit/>
          </a:bodyPr>
          <a:lstStyle/>
          <a:p>
            <a:pPr indent="0" lvl="0" marL="0" rtl="0" algn="r">
              <a:spcBef>
                <a:spcPts val="0"/>
              </a:spcBef>
              <a:spcAft>
                <a:spcPts val="0"/>
              </a:spcAft>
              <a:buNone/>
            </a:pPr>
            <a:r>
              <a:rPr lang="en"/>
              <a:t>JUNE 2025</a:t>
            </a:r>
            <a:endParaRPr/>
          </a:p>
        </p:txBody>
      </p:sp>
      <p:sp>
        <p:nvSpPr>
          <p:cNvPr id="295" name="Google Shape;295;p58"/>
          <p:cNvSpPr txBox="1"/>
          <p:nvPr>
            <p:ph idx="1" type="subTitle"/>
          </p:nvPr>
        </p:nvSpPr>
        <p:spPr>
          <a:xfrm>
            <a:off x="264102" y="1587356"/>
            <a:ext cx="8520600" cy="4311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A ready to use template</a:t>
            </a:r>
            <a:endParaRPr/>
          </a:p>
        </p:txBody>
      </p:sp>
      <p:sp>
        <p:nvSpPr>
          <p:cNvPr id="296" name="Google Shape;296;p58"/>
          <p:cNvSpPr txBox="1"/>
          <p:nvPr>
            <p:ph idx="12" type="sldNum"/>
          </p:nvPr>
        </p:nvSpPr>
        <p:spPr>
          <a:xfrm>
            <a:off x="8472450" y="4910745"/>
            <a:ext cx="548700" cy="185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59"/>
          <p:cNvSpPr txBox="1"/>
          <p:nvPr>
            <p:ph type="title"/>
          </p:nvPr>
        </p:nvSpPr>
        <p:spPr>
          <a:xfrm>
            <a:off x="160425" y="105097"/>
            <a:ext cx="8520600" cy="800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How to visualise a Success Plan </a:t>
            </a:r>
            <a:endParaRPr/>
          </a:p>
        </p:txBody>
      </p:sp>
      <p:sp>
        <p:nvSpPr>
          <p:cNvPr id="302" name="Google Shape;302;p59"/>
          <p:cNvSpPr txBox="1"/>
          <p:nvPr/>
        </p:nvSpPr>
        <p:spPr>
          <a:xfrm>
            <a:off x="220375" y="823425"/>
            <a:ext cx="8636700" cy="65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000">
                <a:solidFill>
                  <a:schemeClr val="dk1"/>
                </a:solidFill>
                <a:latin typeface="Inter"/>
                <a:ea typeface="Inter"/>
                <a:cs typeface="Inter"/>
                <a:sym typeface="Inter"/>
              </a:rPr>
              <a:t>A </a:t>
            </a:r>
            <a:r>
              <a:rPr b="1" lang="en" sz="1000">
                <a:solidFill>
                  <a:schemeClr val="dk1"/>
                </a:solidFill>
                <a:latin typeface="Inter"/>
                <a:ea typeface="Inter"/>
                <a:cs typeface="Inter"/>
                <a:sym typeface="Inter"/>
              </a:rPr>
              <a:t>Success Plan</a:t>
            </a:r>
            <a:r>
              <a:rPr lang="en" sz="1000">
                <a:solidFill>
                  <a:schemeClr val="dk1"/>
                </a:solidFill>
                <a:latin typeface="Inter"/>
                <a:ea typeface="Inter"/>
                <a:cs typeface="Inter"/>
                <a:sym typeface="Inter"/>
              </a:rPr>
              <a:t> should be your path to renewal. Instead of being reactive to your customer asks, it allows you to prioritize what matters, what moves the needle, and how to drive real customer value. Using the </a:t>
            </a:r>
            <a:r>
              <a:rPr b="1" lang="en" sz="1000">
                <a:solidFill>
                  <a:schemeClr val="dk1"/>
                </a:solidFill>
                <a:latin typeface="Inter"/>
                <a:ea typeface="Inter"/>
                <a:cs typeface="Inter"/>
                <a:sym typeface="Inter"/>
              </a:rPr>
              <a:t>OGSM</a:t>
            </a:r>
            <a:r>
              <a:rPr lang="en" sz="1000">
                <a:solidFill>
                  <a:schemeClr val="dk1"/>
                </a:solidFill>
                <a:latin typeface="Inter"/>
                <a:ea typeface="Inter"/>
                <a:cs typeface="Inter"/>
                <a:sym typeface="Inter"/>
              </a:rPr>
              <a:t> Framework (Objectives → Goals → Strategies → Measures), it aligns your team on what success looks like, how to get there, and how to measure progress.</a:t>
            </a:r>
            <a:endParaRPr sz="1000">
              <a:solidFill>
                <a:srgbClr val="000000"/>
              </a:solidFill>
              <a:latin typeface="Inter"/>
              <a:ea typeface="Inter"/>
              <a:cs typeface="Inter"/>
              <a:sym typeface="Inter"/>
            </a:endParaRPr>
          </a:p>
          <a:p>
            <a:pPr indent="0" lvl="0" marL="0" rtl="0" algn="l">
              <a:spcBef>
                <a:spcPts val="1200"/>
              </a:spcBef>
              <a:spcAft>
                <a:spcPts val="0"/>
              </a:spcAft>
              <a:buNone/>
            </a:pPr>
            <a:r>
              <a:t/>
            </a:r>
            <a:endParaRPr sz="1000">
              <a:solidFill>
                <a:srgbClr val="000000"/>
              </a:solidFill>
              <a:latin typeface="Inter"/>
              <a:ea typeface="Inter"/>
              <a:cs typeface="Inter"/>
              <a:sym typeface="Inter"/>
            </a:endParaRPr>
          </a:p>
        </p:txBody>
      </p:sp>
      <p:sp>
        <p:nvSpPr>
          <p:cNvPr id="303" name="Google Shape;303;p59"/>
          <p:cNvSpPr txBox="1"/>
          <p:nvPr/>
        </p:nvSpPr>
        <p:spPr>
          <a:xfrm>
            <a:off x="350450" y="4535725"/>
            <a:ext cx="4193400" cy="9366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1200"/>
              </a:spcAft>
              <a:buNone/>
            </a:pPr>
            <a:r>
              <a:rPr lang="en" sz="1000">
                <a:solidFill>
                  <a:srgbClr val="000000"/>
                </a:solidFill>
                <a:latin typeface="Inter"/>
                <a:ea typeface="Inter"/>
                <a:cs typeface="Inter"/>
                <a:sym typeface="Inter"/>
              </a:rPr>
              <a:t>There’s a golden thread that links each strategy right up to hitting the objective at the top. </a:t>
            </a:r>
            <a:endParaRPr sz="1000">
              <a:solidFill>
                <a:srgbClr val="000000"/>
              </a:solidFill>
              <a:latin typeface="Inter"/>
              <a:ea typeface="Inter"/>
              <a:cs typeface="Inter"/>
              <a:sym typeface="Inter"/>
            </a:endParaRPr>
          </a:p>
        </p:txBody>
      </p:sp>
      <p:sp>
        <p:nvSpPr>
          <p:cNvPr id="304" name="Google Shape;304;p59"/>
          <p:cNvSpPr/>
          <p:nvPr/>
        </p:nvSpPr>
        <p:spPr>
          <a:xfrm>
            <a:off x="359150" y="1677026"/>
            <a:ext cx="4193400" cy="2844300"/>
          </a:xfrm>
          <a:prstGeom prst="triangle">
            <a:avLst>
              <a:gd fmla="val 50000" name="adj"/>
            </a:avLst>
          </a:prstGeom>
          <a:solidFill>
            <a:srgbClr val="FFFFFF"/>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cxnSp>
        <p:nvCxnSpPr>
          <p:cNvPr id="305" name="Google Shape;305;p59"/>
          <p:cNvCxnSpPr/>
          <p:nvPr/>
        </p:nvCxnSpPr>
        <p:spPr>
          <a:xfrm flipH="1" rot="10800000">
            <a:off x="1591607" y="2887779"/>
            <a:ext cx="1754100" cy="10500"/>
          </a:xfrm>
          <a:prstGeom prst="straightConnector1">
            <a:avLst/>
          </a:prstGeom>
          <a:noFill/>
          <a:ln cap="flat" cmpd="sng" w="19050">
            <a:solidFill>
              <a:schemeClr val="accent1"/>
            </a:solidFill>
            <a:prstDash val="solid"/>
            <a:round/>
            <a:headEnd len="med" w="med" type="none"/>
            <a:tailEnd len="med" w="med" type="none"/>
          </a:ln>
        </p:spPr>
      </p:cxnSp>
      <p:cxnSp>
        <p:nvCxnSpPr>
          <p:cNvPr id="306" name="Google Shape;306;p59"/>
          <p:cNvCxnSpPr/>
          <p:nvPr/>
        </p:nvCxnSpPr>
        <p:spPr>
          <a:xfrm flipH="1" rot="10800000">
            <a:off x="972620" y="3699468"/>
            <a:ext cx="2957700" cy="22800"/>
          </a:xfrm>
          <a:prstGeom prst="straightConnector1">
            <a:avLst/>
          </a:prstGeom>
          <a:noFill/>
          <a:ln cap="flat" cmpd="sng" w="19050">
            <a:solidFill>
              <a:schemeClr val="accent1"/>
            </a:solidFill>
            <a:prstDash val="solid"/>
            <a:round/>
            <a:headEnd len="med" w="med" type="none"/>
            <a:tailEnd len="med" w="med" type="none"/>
          </a:ln>
        </p:spPr>
      </p:cxnSp>
      <p:cxnSp>
        <p:nvCxnSpPr>
          <p:cNvPr id="307" name="Google Shape;307;p59"/>
          <p:cNvCxnSpPr>
            <a:endCxn id="304" idx="3"/>
          </p:cNvCxnSpPr>
          <p:nvPr/>
        </p:nvCxnSpPr>
        <p:spPr>
          <a:xfrm>
            <a:off x="2438450" y="2908526"/>
            <a:ext cx="17400" cy="1612800"/>
          </a:xfrm>
          <a:prstGeom prst="straightConnector1">
            <a:avLst/>
          </a:prstGeom>
          <a:noFill/>
          <a:ln cap="flat" cmpd="sng" w="19050">
            <a:solidFill>
              <a:schemeClr val="accent1"/>
            </a:solidFill>
            <a:prstDash val="solid"/>
            <a:round/>
            <a:headEnd len="med" w="med" type="none"/>
            <a:tailEnd len="med" w="med" type="none"/>
          </a:ln>
        </p:spPr>
      </p:cxnSp>
      <p:sp>
        <p:nvSpPr>
          <p:cNvPr id="308" name="Google Shape;308;p59"/>
          <p:cNvSpPr txBox="1"/>
          <p:nvPr/>
        </p:nvSpPr>
        <p:spPr>
          <a:xfrm>
            <a:off x="1702458" y="2357280"/>
            <a:ext cx="1504200" cy="34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000000"/>
                </a:solidFill>
                <a:latin typeface="Inter"/>
                <a:ea typeface="Inter"/>
                <a:cs typeface="Inter"/>
                <a:sym typeface="Inter"/>
              </a:rPr>
              <a:t>Objective</a:t>
            </a:r>
            <a:endParaRPr sz="1700">
              <a:solidFill>
                <a:srgbClr val="000000"/>
              </a:solidFill>
              <a:latin typeface="Inter"/>
              <a:ea typeface="Inter"/>
              <a:cs typeface="Inter"/>
              <a:sym typeface="Inter"/>
            </a:endParaRPr>
          </a:p>
        </p:txBody>
      </p:sp>
      <p:sp>
        <p:nvSpPr>
          <p:cNvPr id="309" name="Google Shape;309;p59"/>
          <p:cNvSpPr txBox="1"/>
          <p:nvPr/>
        </p:nvSpPr>
        <p:spPr>
          <a:xfrm>
            <a:off x="1337868" y="3126487"/>
            <a:ext cx="1159500" cy="34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000000"/>
                </a:solidFill>
                <a:latin typeface="Inter"/>
                <a:ea typeface="Inter"/>
                <a:cs typeface="Inter"/>
                <a:sym typeface="Inter"/>
              </a:rPr>
              <a:t>Goal 1</a:t>
            </a:r>
            <a:endParaRPr sz="1700">
              <a:solidFill>
                <a:srgbClr val="000000"/>
              </a:solidFill>
              <a:latin typeface="Inter"/>
              <a:ea typeface="Inter"/>
              <a:cs typeface="Inter"/>
              <a:sym typeface="Inter"/>
            </a:endParaRPr>
          </a:p>
        </p:txBody>
      </p:sp>
      <p:sp>
        <p:nvSpPr>
          <p:cNvPr id="310" name="Google Shape;310;p59"/>
          <p:cNvSpPr txBox="1"/>
          <p:nvPr/>
        </p:nvSpPr>
        <p:spPr>
          <a:xfrm>
            <a:off x="2482747" y="3126476"/>
            <a:ext cx="1159500" cy="34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000000"/>
                </a:solidFill>
                <a:latin typeface="Inter"/>
                <a:ea typeface="Inter"/>
                <a:cs typeface="Inter"/>
                <a:sym typeface="Inter"/>
              </a:rPr>
              <a:t>Goal 2</a:t>
            </a:r>
            <a:endParaRPr sz="1700">
              <a:solidFill>
                <a:srgbClr val="000000"/>
              </a:solidFill>
              <a:latin typeface="Inter"/>
              <a:ea typeface="Inter"/>
              <a:cs typeface="Inter"/>
              <a:sym typeface="Inter"/>
            </a:endParaRPr>
          </a:p>
        </p:txBody>
      </p:sp>
      <p:sp>
        <p:nvSpPr>
          <p:cNvPr id="311" name="Google Shape;311;p59"/>
          <p:cNvSpPr txBox="1"/>
          <p:nvPr/>
        </p:nvSpPr>
        <p:spPr>
          <a:xfrm>
            <a:off x="521131" y="3956650"/>
            <a:ext cx="1917300" cy="34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000000"/>
                </a:solidFill>
                <a:latin typeface="Inter"/>
                <a:ea typeface="Inter"/>
                <a:cs typeface="Inter"/>
                <a:sym typeface="Inter"/>
              </a:rPr>
              <a:t>Strategies</a:t>
            </a:r>
            <a:endParaRPr sz="1700">
              <a:solidFill>
                <a:srgbClr val="000000"/>
              </a:solidFill>
              <a:latin typeface="Inter"/>
              <a:ea typeface="Inter"/>
              <a:cs typeface="Inter"/>
              <a:sym typeface="Inter"/>
            </a:endParaRPr>
          </a:p>
        </p:txBody>
      </p:sp>
      <p:sp>
        <p:nvSpPr>
          <p:cNvPr id="312" name="Google Shape;312;p59"/>
          <p:cNvSpPr txBox="1"/>
          <p:nvPr/>
        </p:nvSpPr>
        <p:spPr>
          <a:xfrm>
            <a:off x="2455930" y="3956650"/>
            <a:ext cx="1754100" cy="34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000000"/>
                </a:solidFill>
                <a:latin typeface="Inter"/>
                <a:ea typeface="Inter"/>
                <a:cs typeface="Inter"/>
                <a:sym typeface="Inter"/>
              </a:rPr>
              <a:t>Strategies</a:t>
            </a:r>
            <a:endParaRPr sz="1700">
              <a:solidFill>
                <a:srgbClr val="000000"/>
              </a:solidFill>
              <a:latin typeface="Inter"/>
              <a:ea typeface="Inter"/>
              <a:cs typeface="Inter"/>
              <a:sym typeface="Inter"/>
            </a:endParaRPr>
          </a:p>
        </p:txBody>
      </p:sp>
      <p:cxnSp>
        <p:nvCxnSpPr>
          <p:cNvPr id="313" name="Google Shape;313;p59"/>
          <p:cNvCxnSpPr/>
          <p:nvPr/>
        </p:nvCxnSpPr>
        <p:spPr>
          <a:xfrm rot="10800000">
            <a:off x="2623255" y="2799736"/>
            <a:ext cx="288000" cy="417300"/>
          </a:xfrm>
          <a:prstGeom prst="straightConnector1">
            <a:avLst/>
          </a:prstGeom>
          <a:noFill/>
          <a:ln cap="flat" cmpd="sng" w="9525">
            <a:solidFill>
              <a:schemeClr val="accent4"/>
            </a:solidFill>
            <a:prstDash val="solid"/>
            <a:round/>
            <a:headEnd len="med" w="med" type="none"/>
            <a:tailEnd len="med" w="med" type="triangle"/>
          </a:ln>
        </p:spPr>
      </p:cxnSp>
      <p:sp>
        <p:nvSpPr>
          <p:cNvPr id="314" name="Google Shape;314;p59"/>
          <p:cNvSpPr txBox="1"/>
          <p:nvPr/>
        </p:nvSpPr>
        <p:spPr>
          <a:xfrm>
            <a:off x="3409150" y="1994575"/>
            <a:ext cx="4335600" cy="47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000">
                <a:solidFill>
                  <a:srgbClr val="000000"/>
                </a:solidFill>
                <a:latin typeface="Inter SemiBold"/>
                <a:ea typeface="Inter SemiBold"/>
                <a:cs typeface="Inter SemiBold"/>
                <a:sym typeface="Inter SemiBold"/>
              </a:rPr>
              <a:t>An objective is a strategic outcome the business cares about (their North Star). </a:t>
            </a:r>
            <a:br>
              <a:rPr lang="en" sz="1000">
                <a:solidFill>
                  <a:srgbClr val="000000"/>
                </a:solidFill>
                <a:latin typeface="Inter"/>
                <a:ea typeface="Inter"/>
                <a:cs typeface="Inter"/>
                <a:sym typeface="Inter"/>
              </a:rPr>
            </a:br>
            <a:r>
              <a:rPr lang="en" sz="1000">
                <a:solidFill>
                  <a:srgbClr val="000000"/>
                </a:solidFill>
                <a:latin typeface="Inter"/>
                <a:ea typeface="Inter"/>
                <a:cs typeface="Inter"/>
                <a:sym typeface="Inter"/>
              </a:rPr>
              <a:t>E.g. “Increase NRR to 120% by Q4” </a:t>
            </a:r>
            <a:endParaRPr sz="1000">
              <a:solidFill>
                <a:srgbClr val="000000"/>
              </a:solidFill>
              <a:latin typeface="Inter"/>
              <a:ea typeface="Inter"/>
              <a:cs typeface="Inter"/>
              <a:sym typeface="Inter"/>
            </a:endParaRPr>
          </a:p>
        </p:txBody>
      </p:sp>
      <p:sp>
        <p:nvSpPr>
          <p:cNvPr id="315" name="Google Shape;315;p59"/>
          <p:cNvSpPr txBox="1"/>
          <p:nvPr/>
        </p:nvSpPr>
        <p:spPr>
          <a:xfrm>
            <a:off x="4058675" y="2902375"/>
            <a:ext cx="3819600" cy="39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000000"/>
                </a:solidFill>
                <a:latin typeface="Inter SemiBold"/>
                <a:ea typeface="Inter SemiBold"/>
                <a:cs typeface="Inter SemiBold"/>
                <a:sym typeface="Inter SemiBold"/>
              </a:rPr>
              <a:t>With goals, ask yourself - what’s preventing your customer from reaching their objective. </a:t>
            </a:r>
            <a:endParaRPr sz="1000">
              <a:solidFill>
                <a:srgbClr val="000000"/>
              </a:solidFill>
              <a:latin typeface="Inter SemiBold"/>
              <a:ea typeface="Inter SemiBold"/>
              <a:cs typeface="Inter SemiBold"/>
              <a:sym typeface="Inter SemiBold"/>
            </a:endParaRPr>
          </a:p>
          <a:p>
            <a:pPr indent="0" lvl="0" marL="0" rtl="0" algn="l">
              <a:lnSpc>
                <a:spcPct val="115000"/>
              </a:lnSpc>
              <a:spcBef>
                <a:spcPts val="0"/>
              </a:spcBef>
              <a:spcAft>
                <a:spcPts val="0"/>
              </a:spcAft>
              <a:buNone/>
            </a:pPr>
            <a:r>
              <a:rPr lang="en" sz="1000">
                <a:solidFill>
                  <a:srgbClr val="000000"/>
                </a:solidFill>
                <a:latin typeface="Inter"/>
                <a:ea typeface="Inter"/>
                <a:cs typeface="Inter"/>
                <a:sym typeface="Inter"/>
              </a:rPr>
              <a:t>E.g. “Improve upsell revenue by 10%”</a:t>
            </a:r>
            <a:endParaRPr sz="1000">
              <a:solidFill>
                <a:srgbClr val="000000"/>
              </a:solidFill>
              <a:latin typeface="Inter"/>
              <a:ea typeface="Inter"/>
              <a:cs typeface="Inter"/>
              <a:sym typeface="Inter"/>
            </a:endParaRPr>
          </a:p>
          <a:p>
            <a:pPr indent="0" lvl="0" marL="0" rtl="0" algn="l">
              <a:lnSpc>
                <a:spcPct val="115000"/>
              </a:lnSpc>
              <a:spcBef>
                <a:spcPts val="0"/>
              </a:spcBef>
              <a:spcAft>
                <a:spcPts val="1200"/>
              </a:spcAft>
              <a:buNone/>
            </a:pPr>
            <a:r>
              <a:t/>
            </a:r>
            <a:endParaRPr sz="1000">
              <a:solidFill>
                <a:srgbClr val="FFAB40"/>
              </a:solidFill>
              <a:latin typeface="Inter"/>
              <a:ea typeface="Inter"/>
              <a:cs typeface="Inter"/>
              <a:sym typeface="Inter"/>
            </a:endParaRPr>
          </a:p>
        </p:txBody>
      </p:sp>
      <p:sp>
        <p:nvSpPr>
          <p:cNvPr id="316" name="Google Shape;316;p59"/>
          <p:cNvSpPr txBox="1"/>
          <p:nvPr/>
        </p:nvSpPr>
        <p:spPr>
          <a:xfrm>
            <a:off x="4841575" y="3727375"/>
            <a:ext cx="4073700" cy="55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000000"/>
                </a:solidFill>
                <a:latin typeface="Inter SemiBold"/>
                <a:ea typeface="Inter SemiBold"/>
                <a:cs typeface="Inter SemiBold"/>
                <a:sym typeface="Inter SemiBold"/>
              </a:rPr>
              <a:t>The strategies is where you come in and how you will support them to achieve their goals.</a:t>
            </a:r>
            <a:r>
              <a:rPr lang="en" sz="1000">
                <a:solidFill>
                  <a:srgbClr val="000000"/>
                </a:solidFill>
                <a:latin typeface="Inter"/>
                <a:ea typeface="Inter"/>
                <a:cs typeface="Inter"/>
                <a:sym typeface="Inter"/>
              </a:rPr>
              <a:t>  </a:t>
            </a:r>
            <a:endParaRPr sz="1000">
              <a:solidFill>
                <a:srgbClr val="000000"/>
              </a:solidFill>
              <a:latin typeface="Inter"/>
              <a:ea typeface="Inter"/>
              <a:cs typeface="Inter"/>
              <a:sym typeface="Inter"/>
            </a:endParaRPr>
          </a:p>
          <a:p>
            <a:pPr indent="0" lvl="0" marL="0" rtl="0" algn="l">
              <a:lnSpc>
                <a:spcPct val="115000"/>
              </a:lnSpc>
              <a:spcBef>
                <a:spcPts val="0"/>
              </a:spcBef>
              <a:spcAft>
                <a:spcPts val="0"/>
              </a:spcAft>
              <a:buNone/>
            </a:pPr>
            <a:r>
              <a:rPr lang="en" sz="1000">
                <a:solidFill>
                  <a:srgbClr val="000000"/>
                </a:solidFill>
                <a:latin typeface="Inter"/>
                <a:ea typeface="Inter"/>
                <a:cs typeface="Inter"/>
                <a:sym typeface="Inter"/>
              </a:rPr>
              <a:t>E.g. “Deploy digital outreach based on Hook risk signals”</a:t>
            </a:r>
            <a:endParaRPr sz="1000">
              <a:solidFill>
                <a:srgbClr val="000000"/>
              </a:solidFill>
              <a:latin typeface="Inter"/>
              <a:ea typeface="Inter"/>
              <a:cs typeface="Inter"/>
              <a:sym typeface="Inter"/>
            </a:endParaRPr>
          </a:p>
          <a:p>
            <a:pPr indent="0" lvl="0" marL="0" rtl="0" algn="l">
              <a:lnSpc>
                <a:spcPct val="115000"/>
              </a:lnSpc>
              <a:spcBef>
                <a:spcPts val="0"/>
              </a:spcBef>
              <a:spcAft>
                <a:spcPts val="1200"/>
              </a:spcAft>
              <a:buNone/>
            </a:pPr>
            <a:r>
              <a:rPr lang="en" sz="1000">
                <a:solidFill>
                  <a:srgbClr val="595959"/>
                </a:solidFill>
                <a:latin typeface="Inter"/>
                <a:ea typeface="Inter"/>
                <a:cs typeface="Inter"/>
                <a:sym typeface="Inter"/>
              </a:rPr>
              <a:t> </a:t>
            </a:r>
            <a:endParaRPr sz="1000">
              <a:solidFill>
                <a:srgbClr val="595959"/>
              </a:solidFill>
              <a:latin typeface="Inter"/>
              <a:ea typeface="Inter"/>
              <a:cs typeface="Inter"/>
              <a:sym typeface="Inter"/>
            </a:endParaRPr>
          </a:p>
        </p:txBody>
      </p:sp>
      <p:cxnSp>
        <p:nvCxnSpPr>
          <p:cNvPr id="317" name="Google Shape;317;p59"/>
          <p:cNvCxnSpPr/>
          <p:nvPr/>
        </p:nvCxnSpPr>
        <p:spPr>
          <a:xfrm flipH="1" rot="10800000">
            <a:off x="1528066" y="3518395"/>
            <a:ext cx="232200" cy="419100"/>
          </a:xfrm>
          <a:prstGeom prst="straightConnector1">
            <a:avLst/>
          </a:prstGeom>
          <a:noFill/>
          <a:ln cap="flat" cmpd="sng" w="9525">
            <a:solidFill>
              <a:schemeClr val="accent4"/>
            </a:solidFill>
            <a:prstDash val="solid"/>
            <a:round/>
            <a:headEnd len="med" w="med" type="none"/>
            <a:tailEnd len="med" w="med" type="triangle"/>
          </a:ln>
        </p:spPr>
      </p:cxnSp>
      <p:cxnSp>
        <p:nvCxnSpPr>
          <p:cNvPr id="318" name="Google Shape;318;p59"/>
          <p:cNvCxnSpPr/>
          <p:nvPr/>
        </p:nvCxnSpPr>
        <p:spPr>
          <a:xfrm flipH="1" rot="10800000">
            <a:off x="1933565" y="2794181"/>
            <a:ext cx="269100" cy="428400"/>
          </a:xfrm>
          <a:prstGeom prst="straightConnector1">
            <a:avLst/>
          </a:prstGeom>
          <a:noFill/>
          <a:ln cap="flat" cmpd="sng" w="9525">
            <a:solidFill>
              <a:schemeClr val="accent4"/>
            </a:solidFill>
            <a:prstDash val="solid"/>
            <a:round/>
            <a:headEnd len="med" w="med" type="none"/>
            <a:tailEnd len="med" w="med" type="triangle"/>
          </a:ln>
        </p:spPr>
      </p:cxnSp>
      <p:cxnSp>
        <p:nvCxnSpPr>
          <p:cNvPr id="319" name="Google Shape;319;p59"/>
          <p:cNvCxnSpPr/>
          <p:nvPr/>
        </p:nvCxnSpPr>
        <p:spPr>
          <a:xfrm rot="10800000">
            <a:off x="3057692" y="3539361"/>
            <a:ext cx="288000" cy="417300"/>
          </a:xfrm>
          <a:prstGeom prst="straightConnector1">
            <a:avLst/>
          </a:prstGeom>
          <a:noFill/>
          <a:ln cap="flat" cmpd="sng" w="9525">
            <a:solidFill>
              <a:schemeClr val="accent4"/>
            </a:solidFill>
            <a:prstDash val="solid"/>
            <a:round/>
            <a:headEnd len="med" w="med" type="none"/>
            <a:tailEnd len="med" w="med" type="triangl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3" name="Shape 323"/>
        <p:cNvGrpSpPr/>
        <p:nvPr/>
      </p:nvGrpSpPr>
      <p:grpSpPr>
        <a:xfrm>
          <a:off x="0" y="0"/>
          <a:ext cx="0" cy="0"/>
          <a:chOff x="0" y="0"/>
          <a:chExt cx="0" cy="0"/>
        </a:xfrm>
      </p:grpSpPr>
      <p:sp>
        <p:nvSpPr>
          <p:cNvPr id="324" name="Google Shape;324;p60"/>
          <p:cNvSpPr txBox="1"/>
          <p:nvPr>
            <p:ph type="title"/>
          </p:nvPr>
        </p:nvSpPr>
        <p:spPr>
          <a:xfrm>
            <a:off x="316525" y="82150"/>
            <a:ext cx="8444400" cy="800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How you should be constructing a success plan</a:t>
            </a:r>
            <a:endParaRPr/>
          </a:p>
        </p:txBody>
      </p:sp>
      <p:sp>
        <p:nvSpPr>
          <p:cNvPr id="325" name="Google Shape;325;p60"/>
          <p:cNvSpPr txBox="1"/>
          <p:nvPr>
            <p:ph idx="12" type="sldNum"/>
          </p:nvPr>
        </p:nvSpPr>
        <p:spPr>
          <a:xfrm>
            <a:off x="8414200" y="4910745"/>
            <a:ext cx="548700" cy="185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326" name="Google Shape;326;p60"/>
          <p:cNvGraphicFramePr/>
          <p:nvPr/>
        </p:nvGraphicFramePr>
        <p:xfrm>
          <a:off x="371850" y="938250"/>
          <a:ext cx="3000000" cy="3000000"/>
        </p:xfrm>
        <a:graphic>
          <a:graphicData uri="http://schemas.openxmlformats.org/drawingml/2006/table">
            <a:tbl>
              <a:tblPr>
                <a:noFill/>
                <a:tableStyleId>{03363876-2F70-4BFA-9E25-DD3AF47FC596}</a:tableStyleId>
              </a:tblPr>
              <a:tblGrid>
                <a:gridCol w="3011900"/>
                <a:gridCol w="3472750"/>
                <a:gridCol w="1937675"/>
              </a:tblGrid>
              <a:tr h="420350">
                <a:tc gridSpan="3">
                  <a:txBody>
                    <a:bodyPr/>
                    <a:lstStyle/>
                    <a:p>
                      <a:pPr indent="0" lvl="0" marL="0" rtl="0" algn="l">
                        <a:spcBef>
                          <a:spcPts val="0"/>
                        </a:spcBef>
                        <a:spcAft>
                          <a:spcPts val="0"/>
                        </a:spcAft>
                        <a:buNone/>
                      </a:pPr>
                      <a:r>
                        <a:rPr b="1" lang="en">
                          <a:solidFill>
                            <a:schemeClr val="lt1"/>
                          </a:solidFill>
                          <a:latin typeface="Inter"/>
                          <a:ea typeface="Inter"/>
                          <a:cs typeface="Inter"/>
                          <a:sym typeface="Inter"/>
                        </a:rPr>
                        <a:t>Objective (North </a:t>
                      </a:r>
                      <a:r>
                        <a:rPr b="1" lang="en">
                          <a:solidFill>
                            <a:schemeClr val="lt1"/>
                          </a:solidFill>
                          <a:latin typeface="Inter"/>
                          <a:ea typeface="Inter"/>
                          <a:cs typeface="Inter"/>
                          <a:sym typeface="Inter"/>
                        </a:rPr>
                        <a:t>Star</a:t>
                      </a:r>
                      <a:r>
                        <a:rPr b="1" lang="en">
                          <a:solidFill>
                            <a:schemeClr val="lt1"/>
                          </a:solidFill>
                          <a:latin typeface="Inter"/>
                          <a:ea typeface="Inter"/>
                          <a:cs typeface="Inter"/>
                          <a:sym typeface="Inter"/>
                        </a:rPr>
                        <a:t>):</a:t>
                      </a:r>
                      <a:r>
                        <a:rPr lang="en">
                          <a:solidFill>
                            <a:schemeClr val="lt1"/>
                          </a:solidFill>
                          <a:latin typeface="Inter"/>
                          <a:ea typeface="Inter"/>
                          <a:cs typeface="Inter"/>
                          <a:sym typeface="Inter"/>
                        </a:rPr>
                        <a:t> </a:t>
                      </a:r>
                      <a:r>
                        <a:rPr lang="en" sz="1050">
                          <a:solidFill>
                            <a:schemeClr val="lt1"/>
                          </a:solidFill>
                          <a:latin typeface="Inter"/>
                          <a:ea typeface="Inter"/>
                          <a:cs typeface="Inter"/>
                          <a:sym typeface="Inter"/>
                        </a:rPr>
                        <a:t>XXXX</a:t>
                      </a:r>
                      <a:endParaRPr b="1">
                        <a:solidFill>
                          <a:schemeClr val="lt1"/>
                        </a:solidFill>
                        <a:latin typeface="Inter"/>
                        <a:ea typeface="Inter"/>
                        <a:cs typeface="Inter"/>
                        <a:sym typeface="Int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hMerge="1"/>
                <a:tc hMerge="1"/>
              </a:tr>
              <a:tr h="1153750">
                <a:tc>
                  <a:txBody>
                    <a:bodyPr/>
                    <a:lstStyle/>
                    <a:p>
                      <a:pPr indent="0" lvl="0" marL="0" rtl="0" algn="l">
                        <a:spcBef>
                          <a:spcPts val="0"/>
                        </a:spcBef>
                        <a:spcAft>
                          <a:spcPts val="0"/>
                        </a:spcAft>
                        <a:buNone/>
                      </a:pPr>
                      <a:r>
                        <a:rPr b="1" lang="en" sz="1000">
                          <a:latin typeface="Inter"/>
                          <a:ea typeface="Inter"/>
                          <a:cs typeface="Inter"/>
                          <a:sym typeface="Inter"/>
                        </a:rPr>
                        <a:t>Goal 1</a:t>
                      </a:r>
                      <a:r>
                        <a:rPr lang="en" sz="1000">
                          <a:latin typeface="Inter"/>
                          <a:ea typeface="Inter"/>
                          <a:cs typeface="Inter"/>
                          <a:sym typeface="Inter"/>
                        </a:rPr>
                        <a:t> </a:t>
                      </a:r>
                      <a:endParaRPr sz="1000">
                        <a:latin typeface="Inter"/>
                        <a:ea typeface="Inter"/>
                        <a:cs typeface="Inter"/>
                        <a:sym typeface="Int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 sz="1000">
                          <a:solidFill>
                            <a:schemeClr val="dk1"/>
                          </a:solidFill>
                          <a:latin typeface="Inter"/>
                          <a:ea typeface="Inter"/>
                          <a:cs typeface="Inter"/>
                          <a:sym typeface="Inter"/>
                        </a:rPr>
                        <a:t>Strategies</a:t>
                      </a:r>
                      <a:endParaRPr b="1" sz="1000">
                        <a:solidFill>
                          <a:schemeClr val="dk1"/>
                        </a:solidFill>
                        <a:latin typeface="Inter"/>
                        <a:ea typeface="Inter"/>
                        <a:cs typeface="Inter"/>
                        <a:sym typeface="Inter"/>
                      </a:endParaRPr>
                    </a:p>
                    <a:p>
                      <a:pPr indent="-285750" lvl="0" marL="457200" rtl="0" algn="l">
                        <a:spcBef>
                          <a:spcPts val="0"/>
                        </a:spcBef>
                        <a:spcAft>
                          <a:spcPts val="0"/>
                        </a:spcAft>
                        <a:buClr>
                          <a:schemeClr val="dk1"/>
                        </a:buClr>
                        <a:buSzPts val="900"/>
                        <a:buFont typeface="Inter"/>
                        <a:buAutoNum type="arabicPeriod"/>
                      </a:pPr>
                      <a:r>
                        <a:rPr lang="en" sz="900">
                          <a:solidFill>
                            <a:schemeClr val="dk1"/>
                          </a:solidFill>
                          <a:latin typeface="Inter"/>
                          <a:ea typeface="Inter"/>
                          <a:cs typeface="Inter"/>
                          <a:sym typeface="Inter"/>
                        </a:rPr>
                        <a:t> </a:t>
                      </a:r>
                      <a:endParaRPr sz="900">
                        <a:solidFill>
                          <a:schemeClr val="dk1"/>
                        </a:solidFill>
                        <a:latin typeface="Inter"/>
                        <a:ea typeface="Inter"/>
                        <a:cs typeface="Inter"/>
                        <a:sym typeface="Inter"/>
                      </a:endParaRPr>
                    </a:p>
                    <a:p>
                      <a:pPr indent="-285750" lvl="0" marL="457200" rtl="0" algn="l">
                        <a:spcBef>
                          <a:spcPts val="0"/>
                        </a:spcBef>
                        <a:spcAft>
                          <a:spcPts val="0"/>
                        </a:spcAft>
                        <a:buClr>
                          <a:schemeClr val="dk1"/>
                        </a:buClr>
                        <a:buSzPts val="900"/>
                        <a:buFont typeface="Inter"/>
                        <a:buAutoNum type="arabicPeriod"/>
                      </a:pPr>
                      <a:r>
                        <a:rPr lang="en" sz="900">
                          <a:solidFill>
                            <a:schemeClr val="dk1"/>
                          </a:solidFill>
                          <a:latin typeface="Inter"/>
                          <a:ea typeface="Inter"/>
                          <a:cs typeface="Inter"/>
                          <a:sym typeface="Inter"/>
                        </a:rPr>
                        <a:t> </a:t>
                      </a:r>
                      <a:endParaRPr sz="900">
                        <a:solidFill>
                          <a:schemeClr val="dk1"/>
                        </a:solidFill>
                        <a:latin typeface="Inter"/>
                        <a:ea typeface="Inter"/>
                        <a:cs typeface="Inter"/>
                        <a:sym typeface="Inter"/>
                      </a:endParaRPr>
                    </a:p>
                    <a:p>
                      <a:pPr indent="-285750" lvl="0" marL="457200" rtl="0" algn="l">
                        <a:spcBef>
                          <a:spcPts val="0"/>
                        </a:spcBef>
                        <a:spcAft>
                          <a:spcPts val="0"/>
                        </a:spcAft>
                        <a:buClr>
                          <a:schemeClr val="dk1"/>
                        </a:buClr>
                        <a:buSzPts val="900"/>
                        <a:buFont typeface="Inter"/>
                        <a:buAutoNum type="arabicPeriod"/>
                      </a:pPr>
                      <a:r>
                        <a:t/>
                      </a:r>
                      <a:endParaRPr sz="900">
                        <a:solidFill>
                          <a:schemeClr val="dk1"/>
                        </a:solidFill>
                        <a:latin typeface="Inter"/>
                        <a:ea typeface="Inter"/>
                        <a:cs typeface="Inter"/>
                        <a:sym typeface="Int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 sz="1000">
                          <a:solidFill>
                            <a:schemeClr val="dk1"/>
                          </a:solidFill>
                          <a:latin typeface="Inter"/>
                          <a:ea typeface="Inter"/>
                          <a:cs typeface="Inter"/>
                          <a:sym typeface="Inter"/>
                        </a:rPr>
                        <a:t>Measure</a:t>
                      </a:r>
                      <a:endParaRPr b="1" sz="1000">
                        <a:solidFill>
                          <a:schemeClr val="dk1"/>
                        </a:solidFill>
                        <a:latin typeface="Inter"/>
                        <a:ea typeface="Inter"/>
                        <a:cs typeface="Inter"/>
                        <a:sym typeface="Inter"/>
                      </a:endParaRPr>
                    </a:p>
                    <a:p>
                      <a:pPr indent="-285750" lvl="0" marL="457200" rtl="0" algn="l">
                        <a:spcBef>
                          <a:spcPts val="0"/>
                        </a:spcBef>
                        <a:spcAft>
                          <a:spcPts val="0"/>
                        </a:spcAft>
                        <a:buClr>
                          <a:schemeClr val="dk1"/>
                        </a:buClr>
                        <a:buSzPts val="900"/>
                        <a:buFont typeface="Inter"/>
                        <a:buAutoNum type="arabicPeriod"/>
                      </a:pPr>
                      <a:r>
                        <a:t/>
                      </a:r>
                      <a:endParaRPr sz="900">
                        <a:solidFill>
                          <a:schemeClr val="dk1"/>
                        </a:solidFill>
                        <a:latin typeface="Inter"/>
                        <a:ea typeface="Inter"/>
                        <a:cs typeface="Inter"/>
                        <a:sym typeface="Inter"/>
                      </a:endParaRPr>
                    </a:p>
                    <a:p>
                      <a:pPr indent="-285750" lvl="0" marL="457200" rtl="0" algn="l">
                        <a:spcBef>
                          <a:spcPts val="0"/>
                        </a:spcBef>
                        <a:spcAft>
                          <a:spcPts val="0"/>
                        </a:spcAft>
                        <a:buClr>
                          <a:schemeClr val="dk1"/>
                        </a:buClr>
                        <a:buSzPts val="900"/>
                        <a:buFont typeface="Inter"/>
                        <a:buAutoNum type="arabicPeriod"/>
                      </a:pPr>
                      <a:r>
                        <a:rPr lang="en" sz="900">
                          <a:solidFill>
                            <a:schemeClr val="dk1"/>
                          </a:solidFill>
                          <a:latin typeface="Inter"/>
                          <a:ea typeface="Inter"/>
                          <a:cs typeface="Inter"/>
                          <a:sym typeface="Inter"/>
                        </a:rPr>
                        <a:t> </a:t>
                      </a:r>
                      <a:endParaRPr sz="900">
                        <a:solidFill>
                          <a:schemeClr val="dk1"/>
                        </a:solidFill>
                        <a:latin typeface="Inter"/>
                        <a:ea typeface="Inter"/>
                        <a:cs typeface="Inter"/>
                        <a:sym typeface="Inter"/>
                      </a:endParaRPr>
                    </a:p>
                    <a:p>
                      <a:pPr indent="-285750" lvl="0" marL="457200" rtl="0" algn="l">
                        <a:spcBef>
                          <a:spcPts val="0"/>
                        </a:spcBef>
                        <a:spcAft>
                          <a:spcPts val="0"/>
                        </a:spcAft>
                        <a:buClr>
                          <a:schemeClr val="dk1"/>
                        </a:buClr>
                        <a:buSzPts val="900"/>
                        <a:buFont typeface="Inter"/>
                        <a:buAutoNum type="arabicPeriod"/>
                      </a:pPr>
                      <a:r>
                        <a:t/>
                      </a:r>
                      <a:endParaRPr sz="800">
                        <a:solidFill>
                          <a:schemeClr val="dk1"/>
                        </a:solidFill>
                        <a:latin typeface="Inter"/>
                        <a:ea typeface="Inter"/>
                        <a:cs typeface="Inter"/>
                        <a:sym typeface="Int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285625">
                <a:tc>
                  <a:txBody>
                    <a:bodyPr/>
                    <a:lstStyle/>
                    <a:p>
                      <a:pPr indent="0" lvl="0" marL="0" rtl="0" algn="l">
                        <a:spcBef>
                          <a:spcPts val="0"/>
                        </a:spcBef>
                        <a:spcAft>
                          <a:spcPts val="0"/>
                        </a:spcAft>
                        <a:buNone/>
                      </a:pPr>
                      <a:r>
                        <a:rPr b="1" lang="en" sz="1000">
                          <a:latin typeface="Inter"/>
                          <a:ea typeface="Inter"/>
                          <a:cs typeface="Inter"/>
                          <a:sym typeface="Inter"/>
                        </a:rPr>
                        <a:t>Goal 2 </a:t>
                      </a:r>
                      <a:endParaRPr b="1" sz="1000">
                        <a:latin typeface="Inter"/>
                        <a:ea typeface="Inter"/>
                        <a:cs typeface="Inter"/>
                        <a:sym typeface="Int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 sz="1000">
                          <a:solidFill>
                            <a:schemeClr val="dk1"/>
                          </a:solidFill>
                          <a:latin typeface="Inter"/>
                          <a:ea typeface="Inter"/>
                          <a:cs typeface="Inter"/>
                          <a:sym typeface="Inter"/>
                        </a:rPr>
                        <a:t>Strategies</a:t>
                      </a:r>
                      <a:endParaRPr b="1" sz="1000">
                        <a:solidFill>
                          <a:schemeClr val="dk1"/>
                        </a:solidFill>
                        <a:latin typeface="Inter"/>
                        <a:ea typeface="Inter"/>
                        <a:cs typeface="Inter"/>
                        <a:sym typeface="Inter"/>
                      </a:endParaRPr>
                    </a:p>
                    <a:p>
                      <a:pPr indent="-279400" lvl="0" marL="457200" rtl="0" algn="l">
                        <a:spcBef>
                          <a:spcPts val="0"/>
                        </a:spcBef>
                        <a:spcAft>
                          <a:spcPts val="0"/>
                        </a:spcAft>
                        <a:buClr>
                          <a:schemeClr val="dk1"/>
                        </a:buClr>
                        <a:buSzPts val="800"/>
                        <a:buFont typeface="Inter"/>
                        <a:buAutoNum type="arabicPeriod"/>
                      </a:pPr>
                      <a:r>
                        <a:rPr lang="en" sz="800">
                          <a:solidFill>
                            <a:schemeClr val="dk1"/>
                          </a:solidFill>
                          <a:latin typeface="Inter"/>
                          <a:ea typeface="Inter"/>
                          <a:cs typeface="Inter"/>
                          <a:sym typeface="Inter"/>
                        </a:rPr>
                        <a:t> </a:t>
                      </a:r>
                      <a:endParaRPr sz="900">
                        <a:solidFill>
                          <a:schemeClr val="dk1"/>
                        </a:solidFill>
                        <a:latin typeface="Inter"/>
                        <a:ea typeface="Inter"/>
                        <a:cs typeface="Inter"/>
                        <a:sym typeface="Inter"/>
                      </a:endParaRPr>
                    </a:p>
                    <a:p>
                      <a:pPr indent="-285750" lvl="0" marL="457200" rtl="0" algn="l">
                        <a:spcBef>
                          <a:spcPts val="0"/>
                        </a:spcBef>
                        <a:spcAft>
                          <a:spcPts val="0"/>
                        </a:spcAft>
                        <a:buClr>
                          <a:schemeClr val="dk1"/>
                        </a:buClr>
                        <a:buSzPts val="900"/>
                        <a:buFont typeface="Inter"/>
                        <a:buAutoNum type="arabicPeriod"/>
                      </a:pPr>
                      <a:r>
                        <a:rPr lang="en" sz="900">
                          <a:solidFill>
                            <a:schemeClr val="dk1"/>
                          </a:solidFill>
                          <a:latin typeface="Inter"/>
                          <a:ea typeface="Inter"/>
                          <a:cs typeface="Inter"/>
                          <a:sym typeface="Inter"/>
                        </a:rPr>
                        <a:t> </a:t>
                      </a:r>
                      <a:endParaRPr sz="900">
                        <a:solidFill>
                          <a:schemeClr val="dk1"/>
                        </a:solidFill>
                        <a:latin typeface="Inter"/>
                        <a:ea typeface="Inter"/>
                        <a:cs typeface="Inter"/>
                        <a:sym typeface="Inter"/>
                      </a:endParaRPr>
                    </a:p>
                    <a:p>
                      <a:pPr indent="-285750" lvl="0" marL="457200" rtl="0" algn="l">
                        <a:spcBef>
                          <a:spcPts val="0"/>
                        </a:spcBef>
                        <a:spcAft>
                          <a:spcPts val="0"/>
                        </a:spcAft>
                        <a:buClr>
                          <a:schemeClr val="dk1"/>
                        </a:buClr>
                        <a:buSzPts val="900"/>
                        <a:buFont typeface="Inter"/>
                        <a:buAutoNum type="arabicPeriod"/>
                      </a:pPr>
                      <a:r>
                        <a:t/>
                      </a:r>
                      <a:endParaRPr sz="900">
                        <a:solidFill>
                          <a:schemeClr val="dk1"/>
                        </a:solidFill>
                        <a:latin typeface="Inter"/>
                        <a:ea typeface="Inter"/>
                        <a:cs typeface="Inter"/>
                        <a:sym typeface="Inter"/>
                      </a:endParaRPr>
                    </a:p>
                    <a:p>
                      <a:pPr indent="0" lvl="0" marL="0" rtl="0" algn="l">
                        <a:spcBef>
                          <a:spcPts val="0"/>
                        </a:spcBef>
                        <a:spcAft>
                          <a:spcPts val="0"/>
                        </a:spcAft>
                        <a:buNone/>
                      </a:pPr>
                      <a:r>
                        <a:t/>
                      </a:r>
                      <a:endParaRPr sz="800">
                        <a:solidFill>
                          <a:schemeClr val="dk1"/>
                        </a:solidFill>
                        <a:latin typeface="Inter"/>
                        <a:ea typeface="Inter"/>
                        <a:cs typeface="Inter"/>
                        <a:sym typeface="Int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 sz="1000">
                          <a:solidFill>
                            <a:schemeClr val="dk1"/>
                          </a:solidFill>
                          <a:latin typeface="Inter"/>
                          <a:ea typeface="Inter"/>
                          <a:cs typeface="Inter"/>
                          <a:sym typeface="Inter"/>
                        </a:rPr>
                        <a:t>Measure</a:t>
                      </a:r>
                      <a:endParaRPr b="1" sz="1000">
                        <a:solidFill>
                          <a:schemeClr val="dk1"/>
                        </a:solidFill>
                        <a:latin typeface="Inter"/>
                        <a:ea typeface="Inter"/>
                        <a:cs typeface="Inter"/>
                        <a:sym typeface="Inter"/>
                      </a:endParaRPr>
                    </a:p>
                    <a:p>
                      <a:pPr indent="-285750" lvl="0" marL="457200" rtl="0" algn="l">
                        <a:spcBef>
                          <a:spcPts val="0"/>
                        </a:spcBef>
                        <a:spcAft>
                          <a:spcPts val="0"/>
                        </a:spcAft>
                        <a:buClr>
                          <a:schemeClr val="dk1"/>
                        </a:buClr>
                        <a:buSzPts val="900"/>
                        <a:buFont typeface="Inter"/>
                        <a:buAutoNum type="arabicPeriod"/>
                      </a:pPr>
                      <a:r>
                        <a:t/>
                      </a:r>
                      <a:endParaRPr sz="900">
                        <a:solidFill>
                          <a:schemeClr val="dk1"/>
                        </a:solidFill>
                        <a:latin typeface="Inter"/>
                        <a:ea typeface="Inter"/>
                        <a:cs typeface="Inter"/>
                        <a:sym typeface="Inter"/>
                      </a:endParaRPr>
                    </a:p>
                    <a:p>
                      <a:pPr indent="-285750" lvl="0" marL="457200" rtl="0" algn="l">
                        <a:spcBef>
                          <a:spcPts val="0"/>
                        </a:spcBef>
                        <a:spcAft>
                          <a:spcPts val="0"/>
                        </a:spcAft>
                        <a:buClr>
                          <a:schemeClr val="dk1"/>
                        </a:buClr>
                        <a:buSzPts val="900"/>
                        <a:buFont typeface="Inter"/>
                        <a:buAutoNum type="arabicPeriod"/>
                      </a:pPr>
                      <a:r>
                        <a:rPr lang="en" sz="900">
                          <a:solidFill>
                            <a:schemeClr val="dk1"/>
                          </a:solidFill>
                          <a:latin typeface="Inter"/>
                          <a:ea typeface="Inter"/>
                          <a:cs typeface="Inter"/>
                          <a:sym typeface="Inter"/>
                        </a:rPr>
                        <a:t> </a:t>
                      </a:r>
                      <a:endParaRPr sz="900">
                        <a:solidFill>
                          <a:schemeClr val="dk1"/>
                        </a:solidFill>
                        <a:latin typeface="Inter"/>
                        <a:ea typeface="Inter"/>
                        <a:cs typeface="Inter"/>
                        <a:sym typeface="Inter"/>
                      </a:endParaRPr>
                    </a:p>
                    <a:p>
                      <a:pPr indent="-285750" lvl="0" marL="457200" rtl="0" algn="l">
                        <a:spcBef>
                          <a:spcPts val="0"/>
                        </a:spcBef>
                        <a:spcAft>
                          <a:spcPts val="0"/>
                        </a:spcAft>
                        <a:buClr>
                          <a:schemeClr val="dk1"/>
                        </a:buClr>
                        <a:buSzPts val="900"/>
                        <a:buFont typeface="Inter"/>
                        <a:buAutoNum type="arabicPeriod"/>
                      </a:pPr>
                      <a:r>
                        <a:t/>
                      </a:r>
                      <a:endParaRPr sz="900">
                        <a:solidFill>
                          <a:schemeClr val="dk1"/>
                        </a:solidFill>
                        <a:latin typeface="Inter"/>
                        <a:ea typeface="Inter"/>
                        <a:cs typeface="Inter"/>
                        <a:sym typeface="Inter"/>
                      </a:endParaRPr>
                    </a:p>
                    <a:p>
                      <a:pPr indent="0" lvl="0" marL="0" rtl="0" algn="l">
                        <a:spcBef>
                          <a:spcPts val="0"/>
                        </a:spcBef>
                        <a:spcAft>
                          <a:spcPts val="0"/>
                        </a:spcAft>
                        <a:buNone/>
                      </a:pPr>
                      <a:r>
                        <a:t/>
                      </a:r>
                      <a:endParaRPr sz="800">
                        <a:solidFill>
                          <a:schemeClr val="dk1"/>
                        </a:solidFill>
                        <a:latin typeface="Inter"/>
                        <a:ea typeface="Inter"/>
                        <a:cs typeface="Inter"/>
                        <a:sym typeface="Int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944175">
                <a:tc>
                  <a:txBody>
                    <a:bodyPr/>
                    <a:lstStyle/>
                    <a:p>
                      <a:pPr indent="0" lvl="0" marL="0" rtl="0" algn="l">
                        <a:spcBef>
                          <a:spcPts val="0"/>
                        </a:spcBef>
                        <a:spcAft>
                          <a:spcPts val="0"/>
                        </a:spcAft>
                        <a:buNone/>
                      </a:pPr>
                      <a:r>
                        <a:rPr b="1" lang="en" sz="1000">
                          <a:latin typeface="Inter"/>
                          <a:ea typeface="Inter"/>
                          <a:cs typeface="Inter"/>
                          <a:sym typeface="Inter"/>
                        </a:rPr>
                        <a:t>Goal 3 </a:t>
                      </a:r>
                      <a:endParaRPr sz="1000">
                        <a:latin typeface="Inter"/>
                        <a:ea typeface="Inter"/>
                        <a:cs typeface="Inter"/>
                        <a:sym typeface="Int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 sz="1000">
                          <a:solidFill>
                            <a:schemeClr val="dk1"/>
                          </a:solidFill>
                          <a:latin typeface="Inter"/>
                          <a:ea typeface="Inter"/>
                          <a:cs typeface="Inter"/>
                          <a:sym typeface="Inter"/>
                        </a:rPr>
                        <a:t>Strategies</a:t>
                      </a:r>
                      <a:endParaRPr b="1" sz="1000">
                        <a:solidFill>
                          <a:schemeClr val="dk1"/>
                        </a:solidFill>
                        <a:latin typeface="Inter"/>
                        <a:ea typeface="Inter"/>
                        <a:cs typeface="Inter"/>
                        <a:sym typeface="Inter"/>
                      </a:endParaRPr>
                    </a:p>
                    <a:p>
                      <a:pPr indent="-285750" lvl="0" marL="457200" rtl="0" algn="l">
                        <a:spcBef>
                          <a:spcPts val="0"/>
                        </a:spcBef>
                        <a:spcAft>
                          <a:spcPts val="0"/>
                        </a:spcAft>
                        <a:buClr>
                          <a:schemeClr val="dk1"/>
                        </a:buClr>
                        <a:buSzPts val="900"/>
                        <a:buFont typeface="Inter"/>
                        <a:buAutoNum type="arabicPeriod"/>
                      </a:pPr>
                      <a:r>
                        <a:rPr lang="en" sz="900">
                          <a:solidFill>
                            <a:schemeClr val="dk1"/>
                          </a:solidFill>
                          <a:latin typeface="Inter"/>
                          <a:ea typeface="Inter"/>
                          <a:cs typeface="Inter"/>
                          <a:sym typeface="Inter"/>
                        </a:rPr>
                        <a:t> </a:t>
                      </a:r>
                      <a:endParaRPr sz="900">
                        <a:solidFill>
                          <a:schemeClr val="dk1"/>
                        </a:solidFill>
                        <a:latin typeface="Inter"/>
                        <a:ea typeface="Inter"/>
                        <a:cs typeface="Inter"/>
                        <a:sym typeface="Inter"/>
                      </a:endParaRPr>
                    </a:p>
                    <a:p>
                      <a:pPr indent="-285750" lvl="0" marL="457200" rtl="0" algn="l">
                        <a:spcBef>
                          <a:spcPts val="0"/>
                        </a:spcBef>
                        <a:spcAft>
                          <a:spcPts val="0"/>
                        </a:spcAft>
                        <a:buClr>
                          <a:schemeClr val="dk1"/>
                        </a:buClr>
                        <a:buSzPts val="900"/>
                        <a:buFont typeface="Inter"/>
                        <a:buAutoNum type="arabicPeriod"/>
                      </a:pPr>
                      <a:r>
                        <a:rPr lang="en" sz="900">
                          <a:solidFill>
                            <a:schemeClr val="dk1"/>
                          </a:solidFill>
                          <a:latin typeface="Inter"/>
                          <a:ea typeface="Inter"/>
                          <a:cs typeface="Inter"/>
                          <a:sym typeface="Inter"/>
                        </a:rPr>
                        <a:t> </a:t>
                      </a:r>
                      <a:endParaRPr sz="900">
                        <a:solidFill>
                          <a:schemeClr val="dk1"/>
                        </a:solidFill>
                        <a:latin typeface="Inter"/>
                        <a:ea typeface="Inter"/>
                        <a:cs typeface="Inter"/>
                        <a:sym typeface="Inter"/>
                      </a:endParaRPr>
                    </a:p>
                    <a:p>
                      <a:pPr indent="-285750" lvl="0" marL="457200" rtl="0" algn="l">
                        <a:spcBef>
                          <a:spcPts val="0"/>
                        </a:spcBef>
                        <a:spcAft>
                          <a:spcPts val="0"/>
                        </a:spcAft>
                        <a:buClr>
                          <a:schemeClr val="dk1"/>
                        </a:buClr>
                        <a:buSzPts val="900"/>
                        <a:buFont typeface="Inter"/>
                        <a:buAutoNum type="arabicPeriod"/>
                      </a:pPr>
                      <a:r>
                        <a:t/>
                      </a:r>
                      <a:endParaRPr sz="900">
                        <a:solidFill>
                          <a:schemeClr val="dk1"/>
                        </a:solidFill>
                        <a:latin typeface="Inter"/>
                        <a:ea typeface="Inter"/>
                        <a:cs typeface="Inter"/>
                        <a:sym typeface="Int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 sz="1000">
                          <a:solidFill>
                            <a:schemeClr val="dk1"/>
                          </a:solidFill>
                          <a:latin typeface="Inter"/>
                          <a:ea typeface="Inter"/>
                          <a:cs typeface="Inter"/>
                          <a:sym typeface="Inter"/>
                        </a:rPr>
                        <a:t>Measure</a:t>
                      </a:r>
                      <a:endParaRPr b="1" sz="1000">
                        <a:solidFill>
                          <a:schemeClr val="dk1"/>
                        </a:solidFill>
                        <a:latin typeface="Inter"/>
                        <a:ea typeface="Inter"/>
                        <a:cs typeface="Inter"/>
                        <a:sym typeface="Inter"/>
                      </a:endParaRPr>
                    </a:p>
                    <a:p>
                      <a:pPr indent="-285750" lvl="0" marL="457200" rtl="0" algn="l">
                        <a:spcBef>
                          <a:spcPts val="0"/>
                        </a:spcBef>
                        <a:spcAft>
                          <a:spcPts val="0"/>
                        </a:spcAft>
                        <a:buClr>
                          <a:schemeClr val="dk1"/>
                        </a:buClr>
                        <a:buSzPts val="900"/>
                        <a:buFont typeface="Inter"/>
                        <a:buAutoNum type="arabicPeriod"/>
                      </a:pPr>
                      <a:r>
                        <a:t/>
                      </a:r>
                      <a:endParaRPr sz="900">
                        <a:solidFill>
                          <a:schemeClr val="dk1"/>
                        </a:solidFill>
                        <a:latin typeface="Inter"/>
                        <a:ea typeface="Inter"/>
                        <a:cs typeface="Inter"/>
                        <a:sym typeface="Inter"/>
                      </a:endParaRPr>
                    </a:p>
                    <a:p>
                      <a:pPr indent="-285750" lvl="0" marL="457200" rtl="0" algn="l">
                        <a:spcBef>
                          <a:spcPts val="0"/>
                        </a:spcBef>
                        <a:spcAft>
                          <a:spcPts val="0"/>
                        </a:spcAft>
                        <a:buClr>
                          <a:schemeClr val="dk1"/>
                        </a:buClr>
                        <a:buSzPts val="900"/>
                        <a:buFont typeface="Inter"/>
                        <a:buAutoNum type="arabicPeriod"/>
                      </a:pPr>
                      <a:r>
                        <a:rPr lang="en" sz="900">
                          <a:solidFill>
                            <a:schemeClr val="dk1"/>
                          </a:solidFill>
                          <a:latin typeface="Inter"/>
                          <a:ea typeface="Inter"/>
                          <a:cs typeface="Inter"/>
                          <a:sym typeface="Inter"/>
                        </a:rPr>
                        <a:t> </a:t>
                      </a:r>
                      <a:endParaRPr sz="900">
                        <a:solidFill>
                          <a:schemeClr val="dk1"/>
                        </a:solidFill>
                        <a:latin typeface="Inter"/>
                        <a:ea typeface="Inter"/>
                        <a:cs typeface="Inter"/>
                        <a:sym typeface="Inter"/>
                      </a:endParaRPr>
                    </a:p>
                    <a:p>
                      <a:pPr indent="-285750" lvl="0" marL="457200" rtl="0" algn="l">
                        <a:spcBef>
                          <a:spcPts val="0"/>
                        </a:spcBef>
                        <a:spcAft>
                          <a:spcPts val="0"/>
                        </a:spcAft>
                        <a:buClr>
                          <a:schemeClr val="dk1"/>
                        </a:buClr>
                        <a:buSzPts val="900"/>
                        <a:buFont typeface="Inter"/>
                        <a:buAutoNum type="arabicPeriod"/>
                      </a:pPr>
                      <a:r>
                        <a:t/>
                      </a:r>
                      <a:endParaRPr sz="900">
                        <a:solidFill>
                          <a:schemeClr val="dk1"/>
                        </a:solidFill>
                        <a:latin typeface="Inter"/>
                        <a:ea typeface="Inter"/>
                        <a:cs typeface="Inter"/>
                        <a:sym typeface="Inter"/>
                      </a:endParaRPr>
                    </a:p>
                    <a:p>
                      <a:pPr indent="0" lvl="0" marL="0" rtl="0" algn="l">
                        <a:spcBef>
                          <a:spcPts val="0"/>
                        </a:spcBef>
                        <a:spcAft>
                          <a:spcPts val="0"/>
                        </a:spcAft>
                        <a:buNone/>
                      </a:pPr>
                      <a:r>
                        <a:t/>
                      </a:r>
                      <a:endParaRPr sz="1000">
                        <a:solidFill>
                          <a:schemeClr val="dk1"/>
                        </a:solidFill>
                        <a:latin typeface="Inter"/>
                        <a:ea typeface="Inter"/>
                        <a:cs typeface="Inter"/>
                        <a:sym typeface="Inte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sp>
        <p:nvSpPr>
          <p:cNvPr id="327" name="Google Shape;327;p60"/>
          <p:cNvSpPr txBox="1"/>
          <p:nvPr/>
        </p:nvSpPr>
        <p:spPr>
          <a:xfrm>
            <a:off x="95425" y="3138650"/>
            <a:ext cx="2433900" cy="19359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i="1">
              <a:solidFill>
                <a:srgbClr val="000000"/>
              </a:solidFill>
              <a:latin typeface="Work Sans"/>
              <a:ea typeface="Work Sans"/>
              <a:cs typeface="Work Sans"/>
              <a:sym typeface="Work Sans"/>
            </a:endParaRPr>
          </a:p>
          <a:p>
            <a:pPr indent="0" lvl="0" marL="0" rtl="0" algn="l">
              <a:spcBef>
                <a:spcPts val="0"/>
              </a:spcBef>
              <a:spcAft>
                <a:spcPts val="0"/>
              </a:spcAft>
              <a:buNone/>
            </a:pPr>
            <a:r>
              <a:rPr i="1" lang="en">
                <a:solidFill>
                  <a:srgbClr val="000000"/>
                </a:solidFill>
                <a:latin typeface="Inter"/>
                <a:ea typeface="Inter"/>
                <a:cs typeface="Inter"/>
                <a:sym typeface="Inter"/>
              </a:rPr>
              <a:t>Copy this Success Plan template to bring to your next success planning meeting with your customer.</a:t>
            </a:r>
            <a:r>
              <a:rPr i="1" lang="en">
                <a:solidFill>
                  <a:srgbClr val="000000"/>
                </a:solidFill>
                <a:latin typeface="Work Sans"/>
                <a:ea typeface="Work Sans"/>
                <a:cs typeface="Work Sans"/>
                <a:sym typeface="Work Sans"/>
              </a:rPr>
              <a:t> </a:t>
            </a:r>
            <a:r>
              <a:rPr lang="en" sz="1800">
                <a:solidFill>
                  <a:srgbClr val="000000"/>
                </a:solidFill>
                <a:latin typeface="Work Sans"/>
                <a:ea typeface="Work Sans"/>
                <a:cs typeface="Work Sans"/>
                <a:sym typeface="Work Sans"/>
              </a:rPr>
              <a:t>  </a:t>
            </a:r>
            <a:endParaRPr sz="1800">
              <a:solidFill>
                <a:srgbClr val="000000"/>
              </a:solidFill>
              <a:latin typeface="Work Sans"/>
              <a:ea typeface="Work Sans"/>
              <a:cs typeface="Work Sans"/>
              <a:sym typeface="Work Sa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Hook Brand">
  <a:themeElements>
    <a:clrScheme name="Simple Light">
      <a:dk1>
        <a:srgbClr val="000000"/>
      </a:dk1>
      <a:lt1>
        <a:srgbClr val="F7F7F0"/>
      </a:lt1>
      <a:dk2>
        <a:srgbClr val="595959"/>
      </a:dk2>
      <a:lt2>
        <a:srgbClr val="EEEEEE"/>
      </a:lt2>
      <a:accent1>
        <a:srgbClr val="CFFF00"/>
      </a:accent1>
      <a:accent2>
        <a:srgbClr val="0F143E"/>
      </a:accent2>
      <a:accent3>
        <a:srgbClr val="BCA4AE"/>
      </a:accent3>
      <a:accent4>
        <a:srgbClr val="670B33"/>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